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716" r:id="rId3"/>
  </p:sldMasterIdLst>
  <p:notesMasterIdLst>
    <p:notesMasterId r:id="rId5"/>
  </p:notesMasterIdLst>
  <p:sldIdLst>
    <p:sldId id="118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74"/>
  </p:normalViewPr>
  <p:slideViewPr>
    <p:cSldViewPr snapToGrid="0" snapToObjects="1">
      <p:cViewPr varScale="1">
        <p:scale>
          <a:sx n="76" d="100"/>
          <a:sy n="76" d="100"/>
        </p:scale>
        <p:origin x="153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81A90-9317-41B2-B88D-E36FF757FA71}" type="datetimeFigureOut">
              <a:rPr lang="fi-FI" smtClean="0"/>
              <a:t>8.12.2020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BA698-BB6E-4A55-A1B6-CF56D22DCB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0895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6.sv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8.sv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Relationship Id="rId9" Type="http://schemas.openxmlformats.org/officeDocument/2006/relationships/image" Target="../media/image8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1.svg"/><Relationship Id="rId7" Type="http://schemas.openxmlformats.org/officeDocument/2006/relationships/image" Target="../media/image6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65.svg"/><Relationship Id="rId5" Type="http://schemas.openxmlformats.org/officeDocument/2006/relationships/image" Target="../media/image62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64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A215-9E5C-484B-9EF8-CE7546C59170}" type="datetime1">
              <a:rPr lang="fi-FI" smtClean="0"/>
              <a:t>8.12.2020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96BCC24-BCDD-49AB-8FD9-0FA72EA8ED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0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8.12.2020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8293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D71A-A60B-45F9-B564-8B0D00C72441}" type="datetime1">
              <a:rPr lang="fi-FI" smtClean="0"/>
              <a:t>8.12.2020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5782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3EA9-CD3C-4111-BC60-55154E1F9FEB}" type="datetime1">
              <a:rPr lang="fi-FI" smtClean="0"/>
              <a:t>8.12.2020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7966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78EF-1E4B-4DCD-B008-EA0DD289CD44}" type="datetime1">
              <a:rPr lang="fi-FI" smtClean="0"/>
              <a:t>8.12.2020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53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AF23-B36E-4083-8E13-AE392CCEBF31}" type="datetime1">
              <a:rPr lang="fi-FI" smtClean="0"/>
              <a:t>8.12.2020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9379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5D4A0C6-82FB-4F65-AFA6-75884A77AEA4}" type="datetime1">
              <a:rPr lang="fi-FI" smtClean="0"/>
              <a:t>8.12.2020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0894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C7A3-6C02-4878-8B35-4AD0171090A4}" type="datetime1">
              <a:rPr lang="fi-FI" smtClean="0"/>
              <a:t>8.12.2020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556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BC59-86BD-488E-936A-293CF52C52EB}" type="datetime1">
              <a:rPr lang="fi-FI" smtClean="0"/>
              <a:t>8.12.2020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728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F60FA21E-F841-4CEC-B1A5-C4131AF1EC68}"/>
              </a:ext>
            </a:extLst>
          </p:cNvPr>
          <p:cNvSpPr txBox="1"/>
          <p:nvPr userDrawn="1"/>
        </p:nvSpPr>
        <p:spPr>
          <a:xfrm>
            <a:off x="4882231" y="2750733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0A6FEDA2-CEE8-45DB-BCDD-8D9A8210A504}"/>
              </a:ext>
            </a:extLst>
          </p:cNvPr>
          <p:cNvSpPr/>
          <p:nvPr userDrawn="1"/>
        </p:nvSpPr>
        <p:spPr>
          <a:xfrm>
            <a:off x="5482971" y="3489397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0379771-1F8D-4B6A-ADD8-52B18F9E110B}"/>
              </a:ext>
            </a:extLst>
          </p:cNvPr>
          <p:cNvSpPr/>
          <p:nvPr userDrawn="1"/>
        </p:nvSpPr>
        <p:spPr>
          <a:xfrm>
            <a:off x="4469110" y="3120065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08D179C-6CD3-400E-A1F5-BB1532E0C76B}" type="datetime1">
              <a:rPr lang="fi-FI" smtClean="0"/>
              <a:t>8.12.2020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9972191-05C2-4BB6-9C05-D4450A113C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4726" y="1744255"/>
            <a:ext cx="2622548" cy="655637"/>
          </a:xfrm>
          <a:prstGeom prst="rect">
            <a:avLst/>
          </a:prstGeom>
        </p:spPr>
      </p:pic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4167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97ADFAD-DB62-460B-B9ED-5BBF13607061}"/>
              </a:ext>
            </a:extLst>
          </p:cNvPr>
          <p:cNvSpPr txBox="1"/>
          <p:nvPr userDrawn="1"/>
        </p:nvSpPr>
        <p:spPr>
          <a:xfrm>
            <a:off x="961530" y="4761550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C66F7D2-1182-49B4-903B-669E144920FF}"/>
              </a:ext>
            </a:extLst>
          </p:cNvPr>
          <p:cNvSpPr/>
          <p:nvPr userDrawn="1"/>
        </p:nvSpPr>
        <p:spPr>
          <a:xfrm>
            <a:off x="1562269" y="5427532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B3608A50-A537-479B-BA63-D7AC141691AC}"/>
              </a:ext>
            </a:extLst>
          </p:cNvPr>
          <p:cNvSpPr/>
          <p:nvPr userDrawn="1"/>
        </p:nvSpPr>
        <p:spPr>
          <a:xfrm>
            <a:off x="548407" y="5094541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50B3E8B-5257-48E8-9DA2-E88712DC9E3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4" y="3811117"/>
            <a:ext cx="2250840" cy="830097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A281D5-E7B8-4B62-98D0-36D7F2AC25DB}" type="datetime1">
              <a:rPr lang="fi-FI" smtClean="0"/>
              <a:t>8.12.2020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0340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BF11A40-E7AB-4C72-87F5-F77751B11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0580" y="5576888"/>
            <a:ext cx="2250840" cy="83009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00022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CBCC-FF59-416C-9A1D-9D52F6500638}" type="datetime1">
              <a:rPr lang="fi-FI" smtClean="0"/>
              <a:t>8.12.2020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4000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6D04-30AC-4D1D-85ED-E6F73C2D3624}" type="datetime1">
              <a:rPr lang="fi-FI" smtClean="0"/>
              <a:t>8.12.2020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288ED8F-05AF-428B-B312-FE1E286CD8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59171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C470-D4CD-4E29-8E91-1223DA076E22}" type="datetime1">
              <a:rPr lang="fi-FI" smtClean="0"/>
              <a:t>8.12.2020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5531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5FFF-D35D-43BF-AC2E-3AAA9EA7D92C}" type="datetime1">
              <a:rPr lang="fi-FI" smtClean="0"/>
              <a:t>8.12.2020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4538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3010-EC64-4810-B408-821C910BE80B}" type="datetime1">
              <a:rPr lang="fi-FI" smtClean="0"/>
              <a:t>8.12.2020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18910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E81A-79F1-4FD8-BF22-27CDDA5DF4CE}" type="datetime1">
              <a:rPr lang="fi-FI" smtClean="0"/>
              <a:t>8.12.2020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10340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0A46-EE8A-4F56-8133-4DEEFDD9357D}" type="datetime1">
              <a:rPr lang="fi-FI" smtClean="0"/>
              <a:t>8.12.2020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67846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37FC-D581-4DA5-8018-F7CEECB406FD}" type="datetime1">
              <a:rPr lang="fi-FI" smtClean="0"/>
              <a:t>8.12.2020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7877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F96E-EBF1-4200-A641-5D62C5342635}" type="datetime1">
              <a:rPr lang="fi-FI" smtClean="0"/>
              <a:t>8.12.2020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262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FFD9C-9637-4EAF-A1AC-927B62DA30FE}" type="datetime1">
              <a:rPr lang="fi-FI" smtClean="0"/>
              <a:t>8.12.2020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699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ometers.info/coronavirus/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AAECF3-DACD-4F7C-BE02-D06625E74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4A012CDD-4380-46D4-8E42-CC68512122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3192" y="0"/>
            <a:ext cx="5181600" cy="3245902"/>
          </a:xfr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54818BF-D2F0-4EAD-9542-3DF1DB56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3EA9-CD3C-4111-BC60-55154E1F9FEB}" type="datetime1">
              <a:rPr lang="fi-FI" smtClean="0"/>
              <a:t>8.12.2020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AAADE9A-0AF9-4D18-B948-C0CEC39FF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>
                <a:hlinkClick r:id="rId3"/>
              </a:rPr>
              <a:t>https://www.worldometers.info/coronavirus/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8EE6A0E-396E-48C0-B0D8-C9210EF6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3A5C3AA0-7816-4A39-8274-6E17A2B18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29" y="3429000"/>
            <a:ext cx="5279871" cy="3010490"/>
          </a:xfrm>
          <a:prstGeom prst="rect">
            <a:avLst/>
          </a:prstGeom>
        </p:spPr>
      </p:pic>
      <p:pic>
        <p:nvPicPr>
          <p:cNvPr id="19" name="Sisällön paikkamerkki 18">
            <a:extLst>
              <a:ext uri="{FF2B5EF4-FFF2-40B4-BE49-F238E27FC236}">
                <a16:creationId xmlns:a16="http://schemas.microsoft.com/office/drawing/2014/main" id="{4E08332D-87FA-4E4E-9FD9-F534C2E812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024792" y="47697"/>
            <a:ext cx="5181600" cy="3285982"/>
          </a:xfr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043C2C84-2B9E-4B40-90EF-4DE073E05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48" y="3279940"/>
            <a:ext cx="5225743" cy="31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746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E8C04C7D-82C6-4DF8-ACCC-2740FC172D18}"/>
    </a:ext>
  </a:extLst>
</a:theme>
</file>

<file path=ppt/theme/theme3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91B115E0-A3E2-4C01-8687-E8613304D6EC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14</Words>
  <Application>Microsoft Office PowerPoint</Application>
  <PresentationFormat>Laajakuva</PresentationFormat>
  <Paragraphs>3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Custom Design</vt:lpstr>
      <vt:lpstr>Keskuskauppakamarin pohja</vt:lpstr>
      <vt:lpstr>Pinkki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Toimitusjohtajan katsaus</dc:title>
  <dc:creator>Juho Romakkaniemi</dc:creator>
  <cp:lastModifiedBy>Juho Romakkaniemi</cp:lastModifiedBy>
  <cp:revision>11</cp:revision>
  <dcterms:created xsi:type="dcterms:W3CDTF">2020-12-07T15:47:08Z</dcterms:created>
  <dcterms:modified xsi:type="dcterms:W3CDTF">2020-12-08T12:58:36Z</dcterms:modified>
</cp:coreProperties>
</file>