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6"/>
  </p:notesMasterIdLst>
  <p:handoutMasterIdLst>
    <p:handoutMasterId r:id="rId27"/>
  </p:handoutMasterIdLst>
  <p:sldIdLst>
    <p:sldId id="265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3" r:id="rId17"/>
    <p:sldId id="284" r:id="rId18"/>
    <p:sldId id="285" r:id="rId19"/>
    <p:sldId id="267" r:id="rId20"/>
    <p:sldId id="266" r:id="rId21"/>
    <p:sldId id="268" r:id="rId22"/>
    <p:sldId id="269" r:id="rId23"/>
    <p:sldId id="270" r:id="rId24"/>
    <p:sldId id="282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62E0E-6C26-4125-89B1-A99C23A5E0C8}" v="145" dt="2021-04-28T08:08:1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16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Arvola" userId="64c0946d-c2dc-4178-8534-6113bb91beef" providerId="ADAL" clId="{7F862E0E-6C26-4125-89B1-A99C23A5E0C8}"/>
    <pc:docChg chg="custSel addSld delSld modSld">
      <pc:chgData name="Tanja Arvola" userId="64c0946d-c2dc-4178-8534-6113bb91beef" providerId="ADAL" clId="{7F862E0E-6C26-4125-89B1-A99C23A5E0C8}" dt="2021-04-28T08:09:07.815" v="255" actId="1038"/>
      <pc:docMkLst>
        <pc:docMk/>
      </pc:docMkLst>
      <pc:sldChg chg="modSp mod">
        <pc:chgData name="Tanja Arvola" userId="64c0946d-c2dc-4178-8534-6113bb91beef" providerId="ADAL" clId="{7F862E0E-6C26-4125-89B1-A99C23A5E0C8}" dt="2021-04-28T07:38:55.030" v="9" actId="20577"/>
        <pc:sldMkLst>
          <pc:docMk/>
          <pc:sldMk cId="1598432189" sldId="265"/>
        </pc:sldMkLst>
        <pc:spChg chg="mod">
          <ac:chgData name="Tanja Arvola" userId="64c0946d-c2dc-4178-8534-6113bb91beef" providerId="ADAL" clId="{7F862E0E-6C26-4125-89B1-A99C23A5E0C8}" dt="2021-04-28T07:38:55.030" v="9" actId="20577"/>
          <ac:spMkLst>
            <pc:docMk/>
            <pc:sldMk cId="1598432189" sldId="265"/>
            <ac:spMk id="3" creationId="{F86E1352-30A5-4675-9118-1774630AC7D2}"/>
          </ac:spMkLst>
        </pc:spChg>
      </pc:sldChg>
      <pc:sldChg chg="addSp delSp modSp mod">
        <pc:chgData name="Tanja Arvola" userId="64c0946d-c2dc-4178-8534-6113bb91beef" providerId="ADAL" clId="{7F862E0E-6C26-4125-89B1-A99C23A5E0C8}" dt="2021-04-28T07:53:56.199" v="74"/>
        <pc:sldMkLst>
          <pc:docMk/>
          <pc:sldMk cId="659777809" sldId="266"/>
        </pc:sldMkLst>
        <pc:spChg chg="add del mod">
          <ac:chgData name="Tanja Arvola" userId="64c0946d-c2dc-4178-8534-6113bb91beef" providerId="ADAL" clId="{7F862E0E-6C26-4125-89B1-A99C23A5E0C8}" dt="2021-04-28T07:53:30.994" v="61"/>
          <ac:spMkLst>
            <pc:docMk/>
            <pc:sldMk cId="659777809" sldId="266"/>
            <ac:spMk id="5" creationId="{B63CE252-B28C-4820-B48C-F09D052625C6}"/>
          </ac:spMkLst>
        </pc:spChg>
        <pc:graphicFrameChg chg="add mod">
          <ac:chgData name="Tanja Arvola" userId="64c0946d-c2dc-4178-8534-6113bb91beef" providerId="ADAL" clId="{7F862E0E-6C26-4125-89B1-A99C23A5E0C8}" dt="2021-04-28T07:53:30.881" v="59"/>
          <ac:graphicFrameMkLst>
            <pc:docMk/>
            <pc:sldMk cId="659777809" sldId="266"/>
            <ac:graphicFrameMk id="8" creationId="{EE60419B-B310-48B5-B99C-A6CCC9752B55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7:53:56.199" v="74"/>
          <ac:graphicFrameMkLst>
            <pc:docMk/>
            <pc:sldMk cId="659777809" sldId="266"/>
            <ac:graphicFrameMk id="9" creationId="{EE60419B-B310-48B5-B99C-A6CCC9752B55}"/>
          </ac:graphicFrameMkLst>
        </pc:graphicFrameChg>
        <pc:graphicFrameChg chg="del">
          <ac:chgData name="Tanja Arvola" userId="64c0946d-c2dc-4178-8534-6113bb91beef" providerId="ADAL" clId="{7F862E0E-6C26-4125-89B1-A99C23A5E0C8}" dt="2021-04-28T07:39:37.971" v="23" actId="478"/>
          <ac:graphicFrameMkLst>
            <pc:docMk/>
            <pc:sldMk cId="659777809" sldId="266"/>
            <ac:graphicFrameMk id="10" creationId="{09FF1AF9-E76E-4E1A-9B86-A408D31BA54D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8:02:41.488" v="169"/>
        <pc:sldMkLst>
          <pc:docMk/>
          <pc:sldMk cId="4086396686" sldId="268"/>
        </pc:sldMkLst>
        <pc:spChg chg="add del mod">
          <ac:chgData name="Tanja Arvola" userId="64c0946d-c2dc-4178-8534-6113bb91beef" providerId="ADAL" clId="{7F862E0E-6C26-4125-89B1-A99C23A5E0C8}" dt="2021-04-28T07:55:00.471" v="81"/>
          <ac:spMkLst>
            <pc:docMk/>
            <pc:sldMk cId="4086396686" sldId="268"/>
            <ac:spMk id="5" creationId="{83CFF347-98E6-4A6E-A5FF-7DBE64CBDFDD}"/>
          </ac:spMkLst>
        </pc:spChg>
        <pc:graphicFrameChg chg="add mod">
          <ac:chgData name="Tanja Arvola" userId="64c0946d-c2dc-4178-8534-6113bb91beef" providerId="ADAL" clId="{7F862E0E-6C26-4125-89B1-A99C23A5E0C8}" dt="2021-04-28T07:55:00.313" v="79"/>
          <ac:graphicFrameMkLst>
            <pc:docMk/>
            <pc:sldMk cId="4086396686" sldId="268"/>
            <ac:graphicFrameMk id="8" creationId="{D86499F2-E670-4492-9E82-C00A46C05AE2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8:02:41.488" v="169"/>
          <ac:graphicFrameMkLst>
            <pc:docMk/>
            <pc:sldMk cId="4086396686" sldId="268"/>
            <ac:graphicFrameMk id="9" creationId="{D86499F2-E670-4492-9E82-C00A46C05AE2}"/>
          </ac:graphicFrameMkLst>
        </pc:graphicFrameChg>
        <pc:graphicFrameChg chg="del">
          <ac:chgData name="Tanja Arvola" userId="64c0946d-c2dc-4178-8534-6113bb91beef" providerId="ADAL" clId="{7F862E0E-6C26-4125-89B1-A99C23A5E0C8}" dt="2021-04-28T07:39:39.867" v="24" actId="478"/>
          <ac:graphicFrameMkLst>
            <pc:docMk/>
            <pc:sldMk cId="4086396686" sldId="268"/>
            <ac:graphicFrameMk id="17" creationId="{6CC16919-66E2-4AB5-A00C-BB3C0BEB75C9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7:56:05.990" v="96"/>
        <pc:sldMkLst>
          <pc:docMk/>
          <pc:sldMk cId="2511529347" sldId="269"/>
        </pc:sldMkLst>
        <pc:spChg chg="add del mod">
          <ac:chgData name="Tanja Arvola" userId="64c0946d-c2dc-4178-8534-6113bb91beef" providerId="ADAL" clId="{7F862E0E-6C26-4125-89B1-A99C23A5E0C8}" dt="2021-04-28T07:55:52.588" v="91"/>
          <ac:spMkLst>
            <pc:docMk/>
            <pc:sldMk cId="2511529347" sldId="269"/>
            <ac:spMk id="7" creationId="{66F75693-A8DD-46BA-8A04-485164174C98}"/>
          </ac:spMkLst>
        </pc:spChg>
        <pc:graphicFrameChg chg="del">
          <ac:chgData name="Tanja Arvola" userId="64c0946d-c2dc-4178-8534-6113bb91beef" providerId="ADAL" clId="{7F862E0E-6C26-4125-89B1-A99C23A5E0C8}" dt="2021-04-28T07:39:41.638" v="25" actId="478"/>
          <ac:graphicFrameMkLst>
            <pc:docMk/>
            <pc:sldMk cId="2511529347" sldId="269"/>
            <ac:graphicFrameMk id="9" creationId="{00000000-0008-0000-0400-000002000000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7:56:05.990" v="96"/>
          <ac:graphicFrameMkLst>
            <pc:docMk/>
            <pc:sldMk cId="2511529347" sldId="269"/>
            <ac:graphicFrameMk id="10" creationId="{00000000-0008-0000-0400-000002000000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7:56:52.100" v="103"/>
        <pc:sldMkLst>
          <pc:docMk/>
          <pc:sldMk cId="903524287" sldId="270"/>
        </pc:sldMkLst>
        <pc:spChg chg="add del mod">
          <ac:chgData name="Tanja Arvola" userId="64c0946d-c2dc-4178-8534-6113bb91beef" providerId="ADAL" clId="{7F862E0E-6C26-4125-89B1-A99C23A5E0C8}" dt="2021-04-28T07:56:39.638" v="98"/>
          <ac:spMkLst>
            <pc:docMk/>
            <pc:sldMk cId="903524287" sldId="270"/>
            <ac:spMk id="7" creationId="{4F2A81FA-13A4-49C7-9944-7C02B3570D2F}"/>
          </ac:spMkLst>
        </pc:spChg>
        <pc:graphicFrameChg chg="del">
          <ac:chgData name="Tanja Arvola" userId="64c0946d-c2dc-4178-8534-6113bb91beef" providerId="ADAL" clId="{7F862E0E-6C26-4125-89B1-A99C23A5E0C8}" dt="2021-04-28T07:39:43.260" v="26" actId="478"/>
          <ac:graphicFrameMkLst>
            <pc:docMk/>
            <pc:sldMk cId="903524287" sldId="270"/>
            <ac:graphicFrameMk id="9" creationId="{00000000-0008-0000-0500-000002000000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7:56:52.100" v="103"/>
          <ac:graphicFrameMkLst>
            <pc:docMk/>
            <pc:sldMk cId="903524287" sldId="270"/>
            <ac:graphicFrameMk id="10" creationId="{00000000-0008-0000-0500-000002000000}"/>
          </ac:graphicFrameMkLst>
        </pc:graphicFrameChg>
      </pc:sldChg>
      <pc:sldChg chg="addSp delSp modSp mod setBg">
        <pc:chgData name="Tanja Arvola" userId="64c0946d-c2dc-4178-8534-6113bb91beef" providerId="ADAL" clId="{7F862E0E-6C26-4125-89B1-A99C23A5E0C8}" dt="2021-04-28T07:58:18.962" v="123"/>
        <pc:sldMkLst>
          <pc:docMk/>
          <pc:sldMk cId="3310427679" sldId="272"/>
        </pc:sldMkLst>
        <pc:spChg chg="add del mod">
          <ac:chgData name="Tanja Arvola" userId="64c0946d-c2dc-4178-8534-6113bb91beef" providerId="ADAL" clId="{7F862E0E-6C26-4125-89B1-A99C23A5E0C8}" dt="2021-04-28T07:57:10.094" v="105"/>
          <ac:spMkLst>
            <pc:docMk/>
            <pc:sldMk cId="3310427679" sldId="272"/>
            <ac:spMk id="7" creationId="{A7D318D8-32ED-438A-8F5A-27395BC05048}"/>
          </ac:spMkLst>
        </pc:spChg>
        <pc:graphicFrameChg chg="del">
          <ac:chgData name="Tanja Arvola" userId="64c0946d-c2dc-4178-8534-6113bb91beef" providerId="ADAL" clId="{7F862E0E-6C26-4125-89B1-A99C23A5E0C8}" dt="2021-04-28T07:38:58.730" v="10" actId="478"/>
          <ac:graphicFrameMkLst>
            <pc:docMk/>
            <pc:sldMk cId="3310427679" sldId="272"/>
            <ac:graphicFrameMk id="9" creationId="{00000000-0008-0000-0600-000002000000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7:58:18.962" v="123"/>
          <ac:graphicFrameMkLst>
            <pc:docMk/>
            <pc:sldMk cId="3310427679" sldId="272"/>
            <ac:graphicFrameMk id="10" creationId="{00000000-0008-0000-0600-000002000000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7:58:08.702" v="120"/>
        <pc:sldMkLst>
          <pc:docMk/>
          <pc:sldMk cId="3562519766" sldId="273"/>
        </pc:sldMkLst>
        <pc:spChg chg="add del mod">
          <ac:chgData name="Tanja Arvola" userId="64c0946d-c2dc-4178-8534-6113bb91beef" providerId="ADAL" clId="{7F862E0E-6C26-4125-89B1-A99C23A5E0C8}" dt="2021-04-28T07:57:55.630" v="115"/>
          <ac:spMkLst>
            <pc:docMk/>
            <pc:sldMk cId="3562519766" sldId="273"/>
            <ac:spMk id="7" creationId="{FE59EA32-AC45-429B-8A0F-D9D36BADE27E}"/>
          </ac:spMkLst>
        </pc:spChg>
        <pc:graphicFrameChg chg="add mod">
          <ac:chgData name="Tanja Arvola" userId="64c0946d-c2dc-4178-8534-6113bb91beef" providerId="ADAL" clId="{7F862E0E-6C26-4125-89B1-A99C23A5E0C8}" dt="2021-04-28T07:58:08.702" v="120"/>
          <ac:graphicFrameMkLst>
            <pc:docMk/>
            <pc:sldMk cId="3562519766" sldId="273"/>
            <ac:graphicFrameMk id="9" creationId="{00000000-0008-0000-0700-000002000000}"/>
          </ac:graphicFrameMkLst>
        </pc:graphicFrameChg>
        <pc:graphicFrameChg chg="del">
          <ac:chgData name="Tanja Arvola" userId="64c0946d-c2dc-4178-8534-6113bb91beef" providerId="ADAL" clId="{7F862E0E-6C26-4125-89B1-A99C23A5E0C8}" dt="2021-04-28T07:39:01.017" v="11" actId="478"/>
          <ac:graphicFrameMkLst>
            <pc:docMk/>
            <pc:sldMk cId="3562519766" sldId="273"/>
            <ac:graphicFrameMk id="10" creationId="{00000000-0008-0000-0700-000002000000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7:58:52.095" v="130"/>
        <pc:sldMkLst>
          <pc:docMk/>
          <pc:sldMk cId="3679916391" sldId="274"/>
        </pc:sldMkLst>
        <pc:spChg chg="add del mod">
          <ac:chgData name="Tanja Arvola" userId="64c0946d-c2dc-4178-8534-6113bb91beef" providerId="ADAL" clId="{7F862E0E-6C26-4125-89B1-A99C23A5E0C8}" dt="2021-04-28T07:58:38.617" v="125"/>
          <ac:spMkLst>
            <pc:docMk/>
            <pc:sldMk cId="3679916391" sldId="274"/>
            <ac:spMk id="7" creationId="{7E0B6567-84E6-42CF-B344-1CF58CCC168A}"/>
          </ac:spMkLst>
        </pc:spChg>
        <pc:graphicFrameChg chg="add mod">
          <ac:chgData name="Tanja Arvola" userId="64c0946d-c2dc-4178-8534-6113bb91beef" providerId="ADAL" clId="{7F862E0E-6C26-4125-89B1-A99C23A5E0C8}" dt="2021-04-28T07:58:52.095" v="130"/>
          <ac:graphicFrameMkLst>
            <pc:docMk/>
            <pc:sldMk cId="3679916391" sldId="274"/>
            <ac:graphicFrameMk id="9" creationId="{00000000-0008-0000-0800-000002000000}"/>
          </ac:graphicFrameMkLst>
        </pc:graphicFrameChg>
        <pc:graphicFrameChg chg="del">
          <ac:chgData name="Tanja Arvola" userId="64c0946d-c2dc-4178-8534-6113bb91beef" providerId="ADAL" clId="{7F862E0E-6C26-4125-89B1-A99C23A5E0C8}" dt="2021-04-28T07:39:02.545" v="12" actId="478"/>
          <ac:graphicFrameMkLst>
            <pc:docMk/>
            <pc:sldMk cId="3679916391" sldId="274"/>
            <ac:graphicFrameMk id="10" creationId="{00000000-0008-0000-0800-000002000000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7:59:28.278" v="137"/>
        <pc:sldMkLst>
          <pc:docMk/>
          <pc:sldMk cId="1772064071" sldId="275"/>
        </pc:sldMkLst>
        <pc:spChg chg="add del mod">
          <ac:chgData name="Tanja Arvola" userId="64c0946d-c2dc-4178-8534-6113bb91beef" providerId="ADAL" clId="{7F862E0E-6C26-4125-89B1-A99C23A5E0C8}" dt="2021-04-28T07:59:16.257" v="132"/>
          <ac:spMkLst>
            <pc:docMk/>
            <pc:sldMk cId="1772064071" sldId="275"/>
            <ac:spMk id="7" creationId="{3CB36A41-587E-4D1F-8260-B66A9FB3B094}"/>
          </ac:spMkLst>
        </pc:spChg>
        <pc:graphicFrameChg chg="add mod">
          <ac:chgData name="Tanja Arvola" userId="64c0946d-c2dc-4178-8534-6113bb91beef" providerId="ADAL" clId="{7F862E0E-6C26-4125-89B1-A99C23A5E0C8}" dt="2021-04-28T07:59:28.278" v="137"/>
          <ac:graphicFrameMkLst>
            <pc:docMk/>
            <pc:sldMk cId="1772064071" sldId="275"/>
            <ac:graphicFrameMk id="9" creationId="{00000000-0008-0000-0900-000002000000}"/>
          </ac:graphicFrameMkLst>
        </pc:graphicFrameChg>
        <pc:graphicFrameChg chg="del">
          <ac:chgData name="Tanja Arvola" userId="64c0946d-c2dc-4178-8534-6113bb91beef" providerId="ADAL" clId="{7F862E0E-6C26-4125-89B1-A99C23A5E0C8}" dt="2021-04-28T07:39:04.125" v="13" actId="478"/>
          <ac:graphicFrameMkLst>
            <pc:docMk/>
            <pc:sldMk cId="1772064071" sldId="275"/>
            <ac:graphicFrameMk id="10" creationId="{00000000-0008-0000-0900-000002000000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7:59:56.571" v="144"/>
        <pc:sldMkLst>
          <pc:docMk/>
          <pc:sldMk cId="3846425166" sldId="276"/>
        </pc:sldMkLst>
        <pc:spChg chg="add del mod">
          <ac:chgData name="Tanja Arvola" userId="64c0946d-c2dc-4178-8534-6113bb91beef" providerId="ADAL" clId="{7F862E0E-6C26-4125-89B1-A99C23A5E0C8}" dt="2021-04-28T07:59:42.418" v="139"/>
          <ac:spMkLst>
            <pc:docMk/>
            <pc:sldMk cId="3846425166" sldId="276"/>
            <ac:spMk id="7" creationId="{AB009D48-1ECD-461A-AE2A-EBD0D60B6B0F}"/>
          </ac:spMkLst>
        </pc:spChg>
        <pc:graphicFrameChg chg="add mod">
          <ac:chgData name="Tanja Arvola" userId="64c0946d-c2dc-4178-8534-6113bb91beef" providerId="ADAL" clId="{7F862E0E-6C26-4125-89B1-A99C23A5E0C8}" dt="2021-04-28T07:59:56.571" v="144"/>
          <ac:graphicFrameMkLst>
            <pc:docMk/>
            <pc:sldMk cId="3846425166" sldId="276"/>
            <ac:graphicFrameMk id="9" creationId="{00000000-0008-0000-0A00-000002000000}"/>
          </ac:graphicFrameMkLst>
        </pc:graphicFrameChg>
        <pc:graphicFrameChg chg="del">
          <ac:chgData name="Tanja Arvola" userId="64c0946d-c2dc-4178-8534-6113bb91beef" providerId="ADAL" clId="{7F862E0E-6C26-4125-89B1-A99C23A5E0C8}" dt="2021-04-28T07:39:06.511" v="14" actId="478"/>
          <ac:graphicFrameMkLst>
            <pc:docMk/>
            <pc:sldMk cId="3846425166" sldId="276"/>
            <ac:graphicFrameMk id="12" creationId="{00000000-0008-0000-0A00-000002000000}"/>
          </ac:graphicFrameMkLst>
        </pc:graphicFrameChg>
      </pc:sldChg>
      <pc:sldChg chg="addSp delSp modSp mod">
        <pc:chgData name="Tanja Arvola" userId="64c0946d-c2dc-4178-8534-6113bb91beef" providerId="ADAL" clId="{7F862E0E-6C26-4125-89B1-A99C23A5E0C8}" dt="2021-04-28T08:00:36.564" v="153"/>
        <pc:sldMkLst>
          <pc:docMk/>
          <pc:sldMk cId="2271402288" sldId="277"/>
        </pc:sldMkLst>
        <pc:spChg chg="add del mod">
          <ac:chgData name="Tanja Arvola" userId="64c0946d-c2dc-4178-8534-6113bb91beef" providerId="ADAL" clId="{7F862E0E-6C26-4125-89B1-A99C23A5E0C8}" dt="2021-04-28T08:00:23.409" v="146"/>
          <ac:spMkLst>
            <pc:docMk/>
            <pc:sldMk cId="2271402288" sldId="277"/>
            <ac:spMk id="7" creationId="{9C193E37-EC7A-4B98-8541-5F93531F9838}"/>
          </ac:spMkLst>
        </pc:spChg>
        <pc:graphicFrameChg chg="add mod">
          <ac:chgData name="Tanja Arvola" userId="64c0946d-c2dc-4178-8534-6113bb91beef" providerId="ADAL" clId="{7F862E0E-6C26-4125-89B1-A99C23A5E0C8}" dt="2021-04-28T08:00:36.564" v="153"/>
          <ac:graphicFrameMkLst>
            <pc:docMk/>
            <pc:sldMk cId="2271402288" sldId="277"/>
            <ac:graphicFrameMk id="9" creationId="{00000000-0008-0000-0B00-000002000000}"/>
          </ac:graphicFrameMkLst>
        </pc:graphicFrameChg>
        <pc:graphicFrameChg chg="del">
          <ac:chgData name="Tanja Arvola" userId="64c0946d-c2dc-4178-8534-6113bb91beef" providerId="ADAL" clId="{7F862E0E-6C26-4125-89B1-A99C23A5E0C8}" dt="2021-04-28T07:39:09.455" v="15" actId="478"/>
          <ac:graphicFrameMkLst>
            <pc:docMk/>
            <pc:sldMk cId="2271402288" sldId="277"/>
            <ac:graphicFrameMk id="10" creationId="{00000000-0008-0000-0B00-000002000000}"/>
          </ac:graphicFrameMkLst>
        </pc:graphicFrameChg>
      </pc:sldChg>
      <pc:sldChg chg="addSp delSp modSp new mod">
        <pc:chgData name="Tanja Arvola" userId="64c0946d-c2dc-4178-8534-6113bb91beef" providerId="ADAL" clId="{7F862E0E-6C26-4125-89B1-A99C23A5E0C8}" dt="2021-04-28T08:02:16.867" v="168"/>
        <pc:sldMkLst>
          <pc:docMk/>
          <pc:sldMk cId="1789525938" sldId="283"/>
        </pc:sldMkLst>
        <pc:spChg chg="mod">
          <ac:chgData name="Tanja Arvola" userId="64c0946d-c2dc-4178-8534-6113bb91beef" providerId="ADAL" clId="{7F862E0E-6C26-4125-89B1-A99C23A5E0C8}" dt="2021-04-28T07:40:54.882" v="34" actId="404"/>
          <ac:spMkLst>
            <pc:docMk/>
            <pc:sldMk cId="1789525938" sldId="283"/>
            <ac:spMk id="2" creationId="{E663AAD1-1A15-4452-9553-2EFE45448AB9}"/>
          </ac:spMkLst>
        </pc:spChg>
        <pc:spChg chg="add del">
          <ac:chgData name="Tanja Arvola" userId="64c0946d-c2dc-4178-8534-6113bb91beef" providerId="ADAL" clId="{7F862E0E-6C26-4125-89B1-A99C23A5E0C8}" dt="2021-04-28T07:52:34.281" v="39"/>
          <ac:spMkLst>
            <pc:docMk/>
            <pc:sldMk cId="1789525938" sldId="283"/>
            <ac:spMk id="3" creationId="{BBB26E0C-49EE-4EF9-AC1F-8D45BC7A1C98}"/>
          </ac:spMkLst>
        </pc:spChg>
        <pc:spChg chg="add del mod">
          <ac:chgData name="Tanja Arvola" userId="64c0946d-c2dc-4178-8534-6113bb91beef" providerId="ADAL" clId="{7F862E0E-6C26-4125-89B1-A99C23A5E0C8}" dt="2021-04-28T08:01:06.280" v="155"/>
          <ac:spMkLst>
            <pc:docMk/>
            <pc:sldMk cId="1789525938" sldId="283"/>
            <ac:spMk id="10" creationId="{5000B359-A832-43C4-B11B-1BBFC56AA911}"/>
          </ac:spMkLst>
        </pc:spChg>
        <pc:graphicFrameChg chg="add mod">
          <ac:chgData name="Tanja Arvola" userId="64c0946d-c2dc-4178-8534-6113bb91beef" providerId="ADAL" clId="{7F862E0E-6C26-4125-89B1-A99C23A5E0C8}" dt="2021-04-28T07:52:34.027" v="37"/>
          <ac:graphicFrameMkLst>
            <pc:docMk/>
            <pc:sldMk cId="1789525938" sldId="283"/>
            <ac:graphicFrameMk id="7" creationId="{EE60419B-B310-48B5-B99C-A6CCC9752B55}"/>
          </ac:graphicFrameMkLst>
        </pc:graphicFrameChg>
        <pc:graphicFrameChg chg="add del mod">
          <ac:chgData name="Tanja Arvola" userId="64c0946d-c2dc-4178-8534-6113bb91beef" providerId="ADAL" clId="{7F862E0E-6C26-4125-89B1-A99C23A5E0C8}" dt="2021-04-28T07:53:21.477" v="50" actId="478"/>
          <ac:graphicFrameMkLst>
            <pc:docMk/>
            <pc:sldMk cId="1789525938" sldId="283"/>
            <ac:graphicFrameMk id="8" creationId="{EE60419B-B310-48B5-B99C-A6CCC9752B55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8:02:16.867" v="168"/>
          <ac:graphicFrameMkLst>
            <pc:docMk/>
            <pc:sldMk cId="1789525938" sldId="283"/>
            <ac:graphicFrameMk id="11" creationId="{00000000-0008-0000-0C00-000002000000}"/>
          </ac:graphicFrameMkLst>
        </pc:graphicFrameChg>
      </pc:sldChg>
      <pc:sldChg chg="addSp delSp modSp del mod">
        <pc:chgData name="Tanja Arvola" userId="64c0946d-c2dc-4178-8534-6113bb91beef" providerId="ADAL" clId="{7F862E0E-6C26-4125-89B1-A99C23A5E0C8}" dt="2021-04-28T07:40:32.757" v="27" actId="2696"/>
        <pc:sldMkLst>
          <pc:docMk/>
          <pc:sldMk cId="4208654747" sldId="283"/>
        </pc:sldMkLst>
        <pc:spChg chg="add mod">
          <ac:chgData name="Tanja Arvola" userId="64c0946d-c2dc-4178-8534-6113bb91beef" providerId="ADAL" clId="{7F862E0E-6C26-4125-89B1-A99C23A5E0C8}" dt="2021-04-28T07:39:11.425" v="16" actId="478"/>
          <ac:spMkLst>
            <pc:docMk/>
            <pc:sldMk cId="4208654747" sldId="283"/>
            <ac:spMk id="8" creationId="{8664F49F-1BBB-47CA-BA39-415347E47F07}"/>
          </ac:spMkLst>
        </pc:spChg>
        <pc:graphicFrameChg chg="del">
          <ac:chgData name="Tanja Arvola" userId="64c0946d-c2dc-4178-8534-6113bb91beef" providerId="ADAL" clId="{7F862E0E-6C26-4125-89B1-A99C23A5E0C8}" dt="2021-04-28T07:39:11.425" v="16" actId="478"/>
          <ac:graphicFrameMkLst>
            <pc:docMk/>
            <pc:sldMk cId="4208654747" sldId="283"/>
            <ac:graphicFrameMk id="7" creationId="{00000000-0008-0000-0C00-000002000000}"/>
          </ac:graphicFrameMkLst>
        </pc:graphicFrameChg>
      </pc:sldChg>
      <pc:sldChg chg="addSp delSp modSp new mod">
        <pc:chgData name="Tanja Arvola" userId="64c0946d-c2dc-4178-8534-6113bb91beef" providerId="ADAL" clId="{7F862E0E-6C26-4125-89B1-A99C23A5E0C8}" dt="2021-04-28T08:07:17.708" v="199"/>
        <pc:sldMkLst>
          <pc:docMk/>
          <pc:sldMk cId="919546764" sldId="284"/>
        </pc:sldMkLst>
        <pc:spChg chg="mod">
          <ac:chgData name="Tanja Arvola" userId="64c0946d-c2dc-4178-8534-6113bb91beef" providerId="ADAL" clId="{7F862E0E-6C26-4125-89B1-A99C23A5E0C8}" dt="2021-04-28T08:03:34.947" v="176" actId="404"/>
          <ac:spMkLst>
            <pc:docMk/>
            <pc:sldMk cId="919546764" sldId="284"/>
            <ac:spMk id="2" creationId="{8C1A891F-805B-423A-8C02-37945AC80B28}"/>
          </ac:spMkLst>
        </pc:spChg>
        <pc:spChg chg="add del">
          <ac:chgData name="Tanja Arvola" userId="64c0946d-c2dc-4178-8534-6113bb91beef" providerId="ADAL" clId="{7F862E0E-6C26-4125-89B1-A99C23A5E0C8}" dt="2021-04-28T08:06:28.030" v="181"/>
          <ac:spMkLst>
            <pc:docMk/>
            <pc:sldMk cId="919546764" sldId="284"/>
            <ac:spMk id="3" creationId="{18269086-256B-4526-96FD-85F4CBDB6474}"/>
          </ac:spMkLst>
        </pc:spChg>
        <pc:spChg chg="add del mod">
          <ac:chgData name="Tanja Arvola" userId="64c0946d-c2dc-4178-8534-6113bb91beef" providerId="ADAL" clId="{7F862E0E-6C26-4125-89B1-A99C23A5E0C8}" dt="2021-04-28T08:06:52.610" v="188"/>
          <ac:spMkLst>
            <pc:docMk/>
            <pc:sldMk cId="919546764" sldId="284"/>
            <ac:spMk id="10" creationId="{AA046486-8AE7-4E26-8B29-0DC2B7D8BAB1}"/>
          </ac:spMkLst>
        </pc:spChg>
        <pc:graphicFrameChg chg="add mod">
          <ac:chgData name="Tanja Arvola" userId="64c0946d-c2dc-4178-8534-6113bb91beef" providerId="ADAL" clId="{7F862E0E-6C26-4125-89B1-A99C23A5E0C8}" dt="2021-04-28T08:06:27.805" v="179"/>
          <ac:graphicFrameMkLst>
            <pc:docMk/>
            <pc:sldMk cId="919546764" sldId="284"/>
            <ac:graphicFrameMk id="7" creationId="{C9A5D336-000D-448F-A405-3074F052022D}"/>
          </ac:graphicFrameMkLst>
        </pc:graphicFrameChg>
        <pc:graphicFrameChg chg="add del mod">
          <ac:chgData name="Tanja Arvola" userId="64c0946d-c2dc-4178-8534-6113bb91beef" providerId="ADAL" clId="{7F862E0E-6C26-4125-89B1-A99C23A5E0C8}" dt="2021-04-28T08:06:48.502" v="183" actId="478"/>
          <ac:graphicFrameMkLst>
            <pc:docMk/>
            <pc:sldMk cId="919546764" sldId="284"/>
            <ac:graphicFrameMk id="8" creationId="{C9A5D336-000D-448F-A405-3074F052022D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8:06:52.448" v="186"/>
          <ac:graphicFrameMkLst>
            <pc:docMk/>
            <pc:sldMk cId="919546764" sldId="284"/>
            <ac:graphicFrameMk id="11" creationId="{C9A5D336-000D-448F-A405-3074F052022D}"/>
          </ac:graphicFrameMkLst>
        </pc:graphicFrameChg>
        <pc:graphicFrameChg chg="add mod">
          <ac:chgData name="Tanja Arvola" userId="64c0946d-c2dc-4178-8534-6113bb91beef" providerId="ADAL" clId="{7F862E0E-6C26-4125-89B1-A99C23A5E0C8}" dt="2021-04-28T08:07:17.708" v="199"/>
          <ac:graphicFrameMkLst>
            <pc:docMk/>
            <pc:sldMk cId="919546764" sldId="284"/>
            <ac:graphicFrameMk id="12" creationId="{C9A5D336-000D-448F-A405-3074F052022D}"/>
          </ac:graphicFrameMkLst>
        </pc:graphicFrameChg>
      </pc:sldChg>
      <pc:sldChg chg="addSp delSp modSp del mod">
        <pc:chgData name="Tanja Arvola" userId="64c0946d-c2dc-4178-8534-6113bb91beef" providerId="ADAL" clId="{7F862E0E-6C26-4125-89B1-A99C23A5E0C8}" dt="2021-04-28T07:40:32.757" v="27" actId="2696"/>
        <pc:sldMkLst>
          <pc:docMk/>
          <pc:sldMk cId="3506935262" sldId="284"/>
        </pc:sldMkLst>
        <pc:spChg chg="add mod">
          <ac:chgData name="Tanja Arvola" userId="64c0946d-c2dc-4178-8534-6113bb91beef" providerId="ADAL" clId="{7F862E0E-6C26-4125-89B1-A99C23A5E0C8}" dt="2021-04-28T07:39:13.977" v="17" actId="478"/>
          <ac:spMkLst>
            <pc:docMk/>
            <pc:sldMk cId="3506935262" sldId="284"/>
            <ac:spMk id="8" creationId="{E5AD12E2-655A-467A-B0F5-A5140D0E2FBA}"/>
          </ac:spMkLst>
        </pc:spChg>
        <pc:graphicFrameChg chg="del">
          <ac:chgData name="Tanja Arvola" userId="64c0946d-c2dc-4178-8534-6113bb91beef" providerId="ADAL" clId="{7F862E0E-6C26-4125-89B1-A99C23A5E0C8}" dt="2021-04-28T07:39:13.977" v="17" actId="478"/>
          <ac:graphicFrameMkLst>
            <pc:docMk/>
            <pc:sldMk cId="3506935262" sldId="284"/>
            <ac:graphicFrameMk id="7" creationId="{00000000-0008-0000-0D00-000002000000}"/>
          </ac:graphicFrameMkLst>
        </pc:graphicFrameChg>
      </pc:sldChg>
      <pc:sldChg chg="addSp delSp modSp new mod">
        <pc:chgData name="Tanja Arvola" userId="64c0946d-c2dc-4178-8534-6113bb91beef" providerId="ADAL" clId="{7F862E0E-6C26-4125-89B1-A99C23A5E0C8}" dt="2021-04-28T08:09:07.815" v="255" actId="1038"/>
        <pc:sldMkLst>
          <pc:docMk/>
          <pc:sldMk cId="691628303" sldId="285"/>
        </pc:sldMkLst>
        <pc:spChg chg="mod">
          <ac:chgData name="Tanja Arvola" userId="64c0946d-c2dc-4178-8534-6113bb91beef" providerId="ADAL" clId="{7F862E0E-6C26-4125-89B1-A99C23A5E0C8}" dt="2021-04-28T08:08:22.707" v="212" actId="404"/>
          <ac:spMkLst>
            <pc:docMk/>
            <pc:sldMk cId="691628303" sldId="285"/>
            <ac:spMk id="2" creationId="{8867D83D-EB4D-45E0-99A5-3746578B6D7C}"/>
          </ac:spMkLst>
        </pc:spChg>
        <pc:spChg chg="del">
          <ac:chgData name="Tanja Arvola" userId="64c0946d-c2dc-4178-8534-6113bb91beef" providerId="ADAL" clId="{7F862E0E-6C26-4125-89B1-A99C23A5E0C8}" dt="2021-04-28T08:07:57.221" v="202"/>
          <ac:spMkLst>
            <pc:docMk/>
            <pc:sldMk cId="691628303" sldId="285"/>
            <ac:spMk id="3" creationId="{28642AE1-6E43-4C23-9060-C2F10554F04D}"/>
          </ac:spMkLst>
        </pc:spChg>
        <pc:spChg chg="add mod">
          <ac:chgData name="Tanja Arvola" userId="64c0946d-c2dc-4178-8534-6113bb91beef" providerId="ADAL" clId="{7F862E0E-6C26-4125-89B1-A99C23A5E0C8}" dt="2021-04-28T08:09:07.815" v="255" actId="1038"/>
          <ac:spMkLst>
            <pc:docMk/>
            <pc:sldMk cId="691628303" sldId="285"/>
            <ac:spMk id="8" creationId="{87EA890E-B562-447B-BF64-3A66D64471DE}"/>
          </ac:spMkLst>
        </pc:spChg>
        <pc:graphicFrameChg chg="add mod">
          <ac:chgData name="Tanja Arvola" userId="64c0946d-c2dc-4178-8534-6113bb91beef" providerId="ADAL" clId="{7F862E0E-6C26-4125-89B1-A99C23A5E0C8}" dt="2021-04-28T08:08:11.334" v="207"/>
          <ac:graphicFrameMkLst>
            <pc:docMk/>
            <pc:sldMk cId="691628303" sldId="285"/>
            <ac:graphicFrameMk id="7" creationId="{00000000-0008-0000-1000-000002000000}"/>
          </ac:graphicFrameMkLst>
        </pc:graphicFrameChg>
      </pc:sldChg>
      <pc:sldChg chg="addSp delSp modSp del mod">
        <pc:chgData name="Tanja Arvola" userId="64c0946d-c2dc-4178-8534-6113bb91beef" providerId="ADAL" clId="{7F862E0E-6C26-4125-89B1-A99C23A5E0C8}" dt="2021-04-28T07:40:32.757" v="27" actId="2696"/>
        <pc:sldMkLst>
          <pc:docMk/>
          <pc:sldMk cId="2524470435" sldId="285"/>
        </pc:sldMkLst>
        <pc:spChg chg="add mod">
          <ac:chgData name="Tanja Arvola" userId="64c0946d-c2dc-4178-8534-6113bb91beef" providerId="ADAL" clId="{7F862E0E-6C26-4125-89B1-A99C23A5E0C8}" dt="2021-04-28T07:39:15.493" v="18" actId="478"/>
          <ac:spMkLst>
            <pc:docMk/>
            <pc:sldMk cId="2524470435" sldId="285"/>
            <ac:spMk id="8" creationId="{1D496391-3A62-41AA-92A5-6D8E4B09ACDE}"/>
          </ac:spMkLst>
        </pc:spChg>
        <pc:graphicFrameChg chg="del">
          <ac:chgData name="Tanja Arvola" userId="64c0946d-c2dc-4178-8534-6113bb91beef" providerId="ADAL" clId="{7F862E0E-6C26-4125-89B1-A99C23A5E0C8}" dt="2021-04-28T07:39:15.493" v="18" actId="478"/>
          <ac:graphicFrameMkLst>
            <pc:docMk/>
            <pc:sldMk cId="2524470435" sldId="285"/>
            <ac:graphicFrameMk id="7" creationId="{00000000-0008-0000-0E00-000002000000}"/>
          </ac:graphicFrameMkLst>
        </pc:graphicFrameChg>
      </pc:sldChg>
      <pc:sldChg chg="addSp delSp modSp del mod">
        <pc:chgData name="Tanja Arvola" userId="64c0946d-c2dc-4178-8534-6113bb91beef" providerId="ADAL" clId="{7F862E0E-6C26-4125-89B1-A99C23A5E0C8}" dt="2021-04-28T07:40:32.757" v="27" actId="2696"/>
        <pc:sldMkLst>
          <pc:docMk/>
          <pc:sldMk cId="2394890819" sldId="286"/>
        </pc:sldMkLst>
        <pc:spChg chg="add mod">
          <ac:chgData name="Tanja Arvola" userId="64c0946d-c2dc-4178-8534-6113bb91beef" providerId="ADAL" clId="{7F862E0E-6C26-4125-89B1-A99C23A5E0C8}" dt="2021-04-28T07:39:16.853" v="19" actId="478"/>
          <ac:spMkLst>
            <pc:docMk/>
            <pc:sldMk cId="2394890819" sldId="286"/>
            <ac:spMk id="8" creationId="{B669D878-E0E7-4E95-84C9-FE4B1477B8D6}"/>
          </ac:spMkLst>
        </pc:spChg>
        <pc:graphicFrameChg chg="del">
          <ac:chgData name="Tanja Arvola" userId="64c0946d-c2dc-4178-8534-6113bb91beef" providerId="ADAL" clId="{7F862E0E-6C26-4125-89B1-A99C23A5E0C8}" dt="2021-04-28T07:39:16.853" v="19" actId="478"/>
          <ac:graphicFrameMkLst>
            <pc:docMk/>
            <pc:sldMk cId="2394890819" sldId="286"/>
            <ac:graphicFrameMk id="7" creationId="{00000000-0008-0000-0F00-000002000000}"/>
          </ac:graphicFrameMkLst>
        </pc:graphicFrameChg>
      </pc:sldChg>
      <pc:sldChg chg="addSp delSp modSp del mod">
        <pc:chgData name="Tanja Arvola" userId="64c0946d-c2dc-4178-8534-6113bb91beef" providerId="ADAL" clId="{7F862E0E-6C26-4125-89B1-A99C23A5E0C8}" dt="2021-04-28T07:40:32.757" v="27" actId="2696"/>
        <pc:sldMkLst>
          <pc:docMk/>
          <pc:sldMk cId="1046659427" sldId="287"/>
        </pc:sldMkLst>
        <pc:spChg chg="add mod">
          <ac:chgData name="Tanja Arvola" userId="64c0946d-c2dc-4178-8534-6113bb91beef" providerId="ADAL" clId="{7F862E0E-6C26-4125-89B1-A99C23A5E0C8}" dt="2021-04-28T07:39:18.754" v="20" actId="478"/>
          <ac:spMkLst>
            <pc:docMk/>
            <pc:sldMk cId="1046659427" sldId="287"/>
            <ac:spMk id="8" creationId="{1D3DF317-6757-45E1-BDC9-3A6FA230631D}"/>
          </ac:spMkLst>
        </pc:spChg>
        <pc:graphicFrameChg chg="del">
          <ac:chgData name="Tanja Arvola" userId="64c0946d-c2dc-4178-8534-6113bb91beef" providerId="ADAL" clId="{7F862E0E-6C26-4125-89B1-A99C23A5E0C8}" dt="2021-04-28T07:39:18.754" v="20" actId="478"/>
          <ac:graphicFrameMkLst>
            <pc:docMk/>
            <pc:sldMk cId="1046659427" sldId="287"/>
            <ac:graphicFrameMk id="7" creationId="{00000000-0008-0000-1000-000002000000}"/>
          </ac:graphicFrameMkLst>
        </pc:graphicFrameChg>
      </pc:sldChg>
      <pc:sldChg chg="addSp delSp modSp del mod">
        <pc:chgData name="Tanja Arvola" userId="64c0946d-c2dc-4178-8534-6113bb91beef" providerId="ADAL" clId="{7F862E0E-6C26-4125-89B1-A99C23A5E0C8}" dt="2021-04-28T07:40:32.757" v="27" actId="2696"/>
        <pc:sldMkLst>
          <pc:docMk/>
          <pc:sldMk cId="2968202165" sldId="288"/>
        </pc:sldMkLst>
        <pc:spChg chg="add mod">
          <ac:chgData name="Tanja Arvola" userId="64c0946d-c2dc-4178-8534-6113bb91beef" providerId="ADAL" clId="{7F862E0E-6C26-4125-89B1-A99C23A5E0C8}" dt="2021-04-28T07:39:20.434" v="21" actId="478"/>
          <ac:spMkLst>
            <pc:docMk/>
            <pc:sldMk cId="2968202165" sldId="288"/>
            <ac:spMk id="8" creationId="{D78C170C-2D1B-499D-A452-98C98F0B2FC3}"/>
          </ac:spMkLst>
        </pc:spChg>
        <pc:graphicFrameChg chg="del">
          <ac:chgData name="Tanja Arvola" userId="64c0946d-c2dc-4178-8534-6113bb91beef" providerId="ADAL" clId="{7F862E0E-6C26-4125-89B1-A99C23A5E0C8}" dt="2021-04-28T07:39:20.434" v="21" actId="478"/>
          <ac:graphicFrameMkLst>
            <pc:docMk/>
            <pc:sldMk cId="2968202165" sldId="288"/>
            <ac:graphicFrameMk id="7" creationId="{00000000-0008-0000-1100-000002000000}"/>
          </ac:graphicFrameMkLst>
        </pc:graphicFrameChg>
      </pc:sldChg>
      <pc:sldChg chg="addSp delSp modSp del mod">
        <pc:chgData name="Tanja Arvola" userId="64c0946d-c2dc-4178-8534-6113bb91beef" providerId="ADAL" clId="{7F862E0E-6C26-4125-89B1-A99C23A5E0C8}" dt="2021-04-28T07:40:32.757" v="27" actId="2696"/>
        <pc:sldMkLst>
          <pc:docMk/>
          <pc:sldMk cId="3719235807" sldId="289"/>
        </pc:sldMkLst>
        <pc:spChg chg="add mod">
          <ac:chgData name="Tanja Arvola" userId="64c0946d-c2dc-4178-8534-6113bb91beef" providerId="ADAL" clId="{7F862E0E-6C26-4125-89B1-A99C23A5E0C8}" dt="2021-04-28T07:39:22.990" v="22" actId="478"/>
          <ac:spMkLst>
            <pc:docMk/>
            <pc:sldMk cId="3719235807" sldId="289"/>
            <ac:spMk id="8" creationId="{606BF076-A682-4DE8-8D8E-C151E95FC774}"/>
          </ac:spMkLst>
        </pc:spChg>
        <pc:graphicFrameChg chg="del">
          <ac:chgData name="Tanja Arvola" userId="64c0946d-c2dc-4178-8534-6113bb91beef" providerId="ADAL" clId="{7F862E0E-6C26-4125-89B1-A99C23A5E0C8}" dt="2021-04-28T07:39:22.990" v="22" actId="478"/>
          <ac:graphicFrameMkLst>
            <pc:docMk/>
            <pc:sldMk cId="3719235807" sldId="289"/>
            <ac:graphicFrameMk id="7" creationId="{00000000-0008-0000-1200-000002000000}"/>
          </ac:graphicFrameMkLst>
        </pc:graphicFrameChg>
      </pc:sldChg>
    </pc:docChg>
  </pc:docChgLst>
  <pc:docChgLst>
    <pc:chgData name="Tanja Arvola" userId="64c0946d-c2dc-4178-8534-6113bb91beef" providerId="ADAL" clId="{E71F63AE-77BA-4703-96F8-DC6E9D194FAE}"/>
    <pc:docChg chg="undo custSel addSld modSld">
      <pc:chgData name="Tanja Arvola" userId="64c0946d-c2dc-4178-8534-6113bb91beef" providerId="ADAL" clId="{E71F63AE-77BA-4703-96F8-DC6E9D194FAE}" dt="2021-03-17T09:17:13.962" v="277"/>
      <pc:docMkLst>
        <pc:docMk/>
      </pc:docMkLst>
      <pc:sldChg chg="modSp mod">
        <pc:chgData name="Tanja Arvola" userId="64c0946d-c2dc-4178-8534-6113bb91beef" providerId="ADAL" clId="{E71F63AE-77BA-4703-96F8-DC6E9D194FAE}" dt="2021-03-17T08:04:29.476" v="10" actId="20577"/>
        <pc:sldMkLst>
          <pc:docMk/>
          <pc:sldMk cId="1598432189" sldId="265"/>
        </pc:sldMkLst>
        <pc:spChg chg="mod">
          <ac:chgData name="Tanja Arvola" userId="64c0946d-c2dc-4178-8534-6113bb91beef" providerId="ADAL" clId="{E71F63AE-77BA-4703-96F8-DC6E9D194FAE}" dt="2021-03-17T08:04:29.476" v="10" actId="20577"/>
          <ac:spMkLst>
            <pc:docMk/>
            <pc:sldMk cId="1598432189" sldId="265"/>
            <ac:spMk id="3" creationId="{F86E1352-30A5-4675-9118-1774630AC7D2}"/>
          </ac:spMkLst>
        </pc:spChg>
      </pc:sldChg>
      <pc:sldChg chg="addSp delSp modSp mod">
        <pc:chgData name="Tanja Arvola" userId="64c0946d-c2dc-4178-8534-6113bb91beef" providerId="ADAL" clId="{E71F63AE-77BA-4703-96F8-DC6E9D194FAE}" dt="2021-03-17T08:39:39.521" v="62"/>
        <pc:sldMkLst>
          <pc:docMk/>
          <pc:sldMk cId="659777809" sldId="266"/>
        </pc:sldMkLst>
        <pc:spChg chg="add del mod">
          <ac:chgData name="Tanja Arvola" userId="64c0946d-c2dc-4178-8534-6113bb91beef" providerId="ADAL" clId="{E71F63AE-77BA-4703-96F8-DC6E9D194FAE}" dt="2021-03-17T08:39:07.900" v="45"/>
          <ac:spMkLst>
            <pc:docMk/>
            <pc:sldMk cId="659777809" sldId="266"/>
            <ac:spMk id="5" creationId="{BDCFA602-523F-4D1A-AF44-FCCDF52A2BDC}"/>
          </ac:spMkLst>
        </pc:spChg>
        <pc:graphicFrameChg chg="add mod">
          <ac:chgData name="Tanja Arvola" userId="64c0946d-c2dc-4178-8534-6113bb91beef" providerId="ADAL" clId="{E71F63AE-77BA-4703-96F8-DC6E9D194FAE}" dt="2021-03-17T08:39:07.659" v="43"/>
          <ac:graphicFrameMkLst>
            <pc:docMk/>
            <pc:sldMk cId="659777809" sldId="266"/>
            <ac:graphicFrameMk id="8" creationId="{09FF1AF9-E76E-4E1A-9B86-A408D31BA54D}"/>
          </ac:graphicFrameMkLst>
        </pc:graphicFrameChg>
        <pc:graphicFrameChg chg="del">
          <ac:chgData name="Tanja Arvola" userId="64c0946d-c2dc-4178-8534-6113bb91beef" providerId="ADAL" clId="{E71F63AE-77BA-4703-96F8-DC6E9D194FAE}" dt="2021-03-17T08:04:43.464" v="17" actId="478"/>
          <ac:graphicFrameMkLst>
            <pc:docMk/>
            <pc:sldMk cId="659777809" sldId="266"/>
            <ac:graphicFrameMk id="9" creationId="{3FCC133B-3786-42D8-A9C7-FEC523C7480C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39:39.521" v="62"/>
          <ac:graphicFrameMkLst>
            <pc:docMk/>
            <pc:sldMk cId="659777809" sldId="266"/>
            <ac:graphicFrameMk id="10" creationId="{09FF1AF9-E76E-4E1A-9B86-A408D31BA54D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2:11.218" v="103"/>
        <pc:sldMkLst>
          <pc:docMk/>
          <pc:sldMk cId="4086396686" sldId="268"/>
        </pc:sldMkLst>
        <pc:spChg chg="add del mod">
          <ac:chgData name="Tanja Arvola" userId="64c0946d-c2dc-4178-8534-6113bb91beef" providerId="ADAL" clId="{E71F63AE-77BA-4703-96F8-DC6E9D194FAE}" dt="2021-03-17T08:40:38.547" v="69"/>
          <ac:spMkLst>
            <pc:docMk/>
            <pc:sldMk cId="4086396686" sldId="268"/>
            <ac:spMk id="5" creationId="{4F673E88-B26E-4B5E-A9B8-0E3A7CA01095}"/>
          </ac:spMkLst>
        </pc:spChg>
        <pc:spChg chg="add del mod">
          <ac:chgData name="Tanja Arvola" userId="64c0946d-c2dc-4178-8534-6113bb91beef" providerId="ADAL" clId="{E71F63AE-77BA-4703-96F8-DC6E9D194FAE}" dt="2021-03-17T08:41:16.335" v="77"/>
          <ac:spMkLst>
            <pc:docMk/>
            <pc:sldMk cId="4086396686" sldId="268"/>
            <ac:spMk id="10" creationId="{B8489F51-0025-40A0-9631-D135A52AC422}"/>
          </ac:spMkLst>
        </pc:spChg>
        <pc:spChg chg="add del mod">
          <ac:chgData name="Tanja Arvola" userId="64c0946d-c2dc-4178-8534-6113bb91beef" providerId="ADAL" clId="{E71F63AE-77BA-4703-96F8-DC6E9D194FAE}" dt="2021-03-17T08:41:51.660" v="87"/>
          <ac:spMkLst>
            <pc:docMk/>
            <pc:sldMk cId="4086396686" sldId="268"/>
            <ac:spMk id="15" creationId="{1F5C5BDB-0A62-48FB-AE6F-179487988F15}"/>
          </ac:spMkLst>
        </pc:spChg>
        <pc:graphicFrameChg chg="add mod">
          <ac:chgData name="Tanja Arvola" userId="64c0946d-c2dc-4178-8534-6113bb91beef" providerId="ADAL" clId="{E71F63AE-77BA-4703-96F8-DC6E9D194FAE}" dt="2021-03-17T08:40:38.331" v="67"/>
          <ac:graphicFrameMkLst>
            <pc:docMk/>
            <pc:sldMk cId="4086396686" sldId="268"/>
            <ac:graphicFrameMk id="8" creationId="{6CC16919-66E2-4AB5-A00C-BB3C0BEB75C9}"/>
          </ac:graphicFrameMkLst>
        </pc:graphicFrameChg>
        <pc:graphicFrameChg chg="add del mod">
          <ac:chgData name="Tanja Arvola" userId="64c0946d-c2dc-4178-8534-6113bb91beef" providerId="ADAL" clId="{E71F63AE-77BA-4703-96F8-DC6E9D194FAE}" dt="2021-03-17T08:41:12.136" v="70" actId="478"/>
          <ac:graphicFrameMkLst>
            <pc:docMk/>
            <pc:sldMk cId="4086396686" sldId="268"/>
            <ac:graphicFrameMk id="9" creationId="{6CC16919-66E2-4AB5-A00C-BB3C0BEB75C9}"/>
          </ac:graphicFrameMkLst>
        </pc:graphicFrameChg>
        <pc:graphicFrameChg chg="del">
          <ac:chgData name="Tanja Arvola" userId="64c0946d-c2dc-4178-8534-6113bb91beef" providerId="ADAL" clId="{E71F63AE-77BA-4703-96F8-DC6E9D194FAE}" dt="2021-03-17T08:04:45.902" v="18" actId="478"/>
          <ac:graphicFrameMkLst>
            <pc:docMk/>
            <pc:sldMk cId="4086396686" sldId="268"/>
            <ac:graphicFrameMk id="11" creationId="{85AEC6AE-8579-4F78-8BBE-57BB14A2E69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1:16.149" v="75"/>
          <ac:graphicFrameMkLst>
            <pc:docMk/>
            <pc:sldMk cId="4086396686" sldId="268"/>
            <ac:graphicFrameMk id="12" creationId="{6CC16919-66E2-4AB5-A00C-BB3C0BEB75C9}"/>
          </ac:graphicFrameMkLst>
        </pc:graphicFrameChg>
        <pc:graphicFrameChg chg="add del mod">
          <ac:chgData name="Tanja Arvola" userId="64c0946d-c2dc-4178-8534-6113bb91beef" providerId="ADAL" clId="{E71F63AE-77BA-4703-96F8-DC6E9D194FAE}" dt="2021-03-17T08:41:48.475" v="82" actId="478"/>
          <ac:graphicFrameMkLst>
            <pc:docMk/>
            <pc:sldMk cId="4086396686" sldId="268"/>
            <ac:graphicFrameMk id="13" creationId="{6CC16919-66E2-4AB5-A00C-BB3C0BEB75C9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1:51.434" v="85"/>
          <ac:graphicFrameMkLst>
            <pc:docMk/>
            <pc:sldMk cId="4086396686" sldId="268"/>
            <ac:graphicFrameMk id="16" creationId="{6CC16919-66E2-4AB5-A00C-BB3C0BEB75C9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2:11.218" v="103"/>
          <ac:graphicFrameMkLst>
            <pc:docMk/>
            <pc:sldMk cId="4086396686" sldId="268"/>
            <ac:graphicFrameMk id="17" creationId="{6CC16919-66E2-4AB5-A00C-BB3C0BEB75C9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2:56.142" v="111"/>
        <pc:sldMkLst>
          <pc:docMk/>
          <pc:sldMk cId="2511529347" sldId="269"/>
        </pc:sldMkLst>
        <pc:spChg chg="add del mod">
          <ac:chgData name="Tanja Arvola" userId="64c0946d-c2dc-4178-8534-6113bb91beef" providerId="ADAL" clId="{E71F63AE-77BA-4703-96F8-DC6E9D194FAE}" dt="2021-03-17T08:42:37.767" v="105"/>
          <ac:spMkLst>
            <pc:docMk/>
            <pc:sldMk cId="2511529347" sldId="269"/>
            <ac:spMk id="7" creationId="{5A04E59F-CEA9-4D93-8A4E-16C2E990DBBC}"/>
          </ac:spMkLst>
        </pc:spChg>
        <pc:graphicFrameChg chg="del">
          <ac:chgData name="Tanja Arvola" userId="64c0946d-c2dc-4178-8534-6113bb91beef" providerId="ADAL" clId="{E71F63AE-77BA-4703-96F8-DC6E9D194FAE}" dt="2021-03-17T08:04:47.211" v="19" actId="478"/>
          <ac:graphicFrameMkLst>
            <pc:docMk/>
            <pc:sldMk cId="2511529347" sldId="269"/>
            <ac:graphicFrameMk id="8" creationId="{00000000-0008-0000-0400-00000200000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2:56.142" v="111"/>
          <ac:graphicFrameMkLst>
            <pc:docMk/>
            <pc:sldMk cId="2511529347" sldId="269"/>
            <ac:graphicFrameMk id="9" creationId="{00000000-0008-0000-0400-000002000000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3:34.259" v="120"/>
        <pc:sldMkLst>
          <pc:docMk/>
          <pc:sldMk cId="903524287" sldId="270"/>
        </pc:sldMkLst>
        <pc:spChg chg="add del mod">
          <ac:chgData name="Tanja Arvola" userId="64c0946d-c2dc-4178-8534-6113bb91beef" providerId="ADAL" clId="{E71F63AE-77BA-4703-96F8-DC6E9D194FAE}" dt="2021-03-17T08:43:15.962" v="113"/>
          <ac:spMkLst>
            <pc:docMk/>
            <pc:sldMk cId="903524287" sldId="270"/>
            <ac:spMk id="7" creationId="{539DF8AD-C844-4A89-A91E-002C9A0DD044}"/>
          </ac:spMkLst>
        </pc:spChg>
        <pc:graphicFrameChg chg="del">
          <ac:chgData name="Tanja Arvola" userId="64c0946d-c2dc-4178-8534-6113bb91beef" providerId="ADAL" clId="{E71F63AE-77BA-4703-96F8-DC6E9D194FAE}" dt="2021-03-17T08:04:49.169" v="20" actId="478"/>
          <ac:graphicFrameMkLst>
            <pc:docMk/>
            <pc:sldMk cId="903524287" sldId="270"/>
            <ac:graphicFrameMk id="8" creationId="{00000000-0008-0000-0500-00000200000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3:34.259" v="120"/>
          <ac:graphicFrameMkLst>
            <pc:docMk/>
            <pc:sldMk cId="903524287" sldId="270"/>
            <ac:graphicFrameMk id="9" creationId="{00000000-0008-0000-0500-000002000000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9:56.179" v="192"/>
        <pc:sldMkLst>
          <pc:docMk/>
          <pc:sldMk cId="3310427679" sldId="272"/>
        </pc:sldMkLst>
        <pc:spChg chg="mod">
          <ac:chgData name="Tanja Arvola" userId="64c0946d-c2dc-4178-8534-6113bb91beef" providerId="ADAL" clId="{E71F63AE-77BA-4703-96F8-DC6E9D194FAE}" dt="2021-03-17T08:43:50.372" v="121"/>
          <ac:spMkLst>
            <pc:docMk/>
            <pc:sldMk cId="3310427679" sldId="272"/>
            <ac:spMk id="2" creationId="{2D2CAFE5-524E-464C-9F13-F0FAC2FC84D3}"/>
          </ac:spMkLst>
        </pc:spChg>
        <pc:spChg chg="add del mod">
          <ac:chgData name="Tanja Arvola" userId="64c0946d-c2dc-4178-8534-6113bb91beef" providerId="ADAL" clId="{E71F63AE-77BA-4703-96F8-DC6E9D194FAE}" dt="2021-03-17T08:44:04.180" v="123"/>
          <ac:spMkLst>
            <pc:docMk/>
            <pc:sldMk cId="3310427679" sldId="272"/>
            <ac:spMk id="7" creationId="{83EE16AD-A3D1-4CF8-BCC6-6E8BC1790BD2}"/>
          </ac:spMkLst>
        </pc:spChg>
        <pc:graphicFrameChg chg="add mod">
          <ac:chgData name="Tanja Arvola" userId="64c0946d-c2dc-4178-8534-6113bb91beef" providerId="ADAL" clId="{E71F63AE-77BA-4703-96F8-DC6E9D194FAE}" dt="2021-03-17T08:49:56.179" v="192"/>
          <ac:graphicFrameMkLst>
            <pc:docMk/>
            <pc:sldMk cId="3310427679" sldId="272"/>
            <ac:graphicFrameMk id="9" creationId="{00000000-0008-0000-0600-000002000000}"/>
          </ac:graphicFrameMkLst>
        </pc:graphicFrameChg>
        <pc:graphicFrameChg chg="del">
          <ac:chgData name="Tanja Arvola" userId="64c0946d-c2dc-4178-8534-6113bb91beef" providerId="ADAL" clId="{E71F63AE-77BA-4703-96F8-DC6E9D194FAE}" dt="2021-03-17T08:04:32.829" v="11" actId="478"/>
          <ac:graphicFrameMkLst>
            <pc:docMk/>
            <pc:sldMk cId="3310427679" sldId="272"/>
            <ac:graphicFrameMk id="10" creationId="{00000000-0008-0000-0600-000002000000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7:15.002" v="160"/>
        <pc:sldMkLst>
          <pc:docMk/>
          <pc:sldMk cId="3562519766" sldId="273"/>
        </pc:sldMkLst>
        <pc:spChg chg="mod">
          <ac:chgData name="Tanja Arvola" userId="64c0946d-c2dc-4178-8534-6113bb91beef" providerId="ADAL" clId="{E71F63AE-77BA-4703-96F8-DC6E9D194FAE}" dt="2021-03-17T08:44:45.768" v="131"/>
          <ac:spMkLst>
            <pc:docMk/>
            <pc:sldMk cId="3562519766" sldId="273"/>
            <ac:spMk id="2" creationId="{2D2CAFE5-524E-464C-9F13-F0FAC2FC84D3}"/>
          </ac:spMkLst>
        </pc:spChg>
        <pc:spChg chg="add del mod">
          <ac:chgData name="Tanja Arvola" userId="64c0946d-c2dc-4178-8534-6113bb91beef" providerId="ADAL" clId="{E71F63AE-77BA-4703-96F8-DC6E9D194FAE}" dt="2021-03-17T08:45:13.032" v="133"/>
          <ac:spMkLst>
            <pc:docMk/>
            <pc:sldMk cId="3562519766" sldId="273"/>
            <ac:spMk id="7" creationId="{3CD6B156-7690-4C11-ADB3-BEE8E6BAB101}"/>
          </ac:spMkLst>
        </pc:spChg>
        <pc:graphicFrameChg chg="del">
          <ac:chgData name="Tanja Arvola" userId="64c0946d-c2dc-4178-8534-6113bb91beef" providerId="ADAL" clId="{E71F63AE-77BA-4703-96F8-DC6E9D194FAE}" dt="2021-03-17T08:04:34.588" v="12" actId="478"/>
          <ac:graphicFrameMkLst>
            <pc:docMk/>
            <pc:sldMk cId="3562519766" sldId="273"/>
            <ac:graphicFrameMk id="9" creationId="{00000000-0008-0000-0700-00000200000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7:15.002" v="160"/>
          <ac:graphicFrameMkLst>
            <pc:docMk/>
            <pc:sldMk cId="3562519766" sldId="273"/>
            <ac:graphicFrameMk id="10" creationId="{00000000-0008-0000-0700-000002000000}"/>
          </ac:graphicFrameMkLst>
        </pc:graphicFrameChg>
      </pc:sldChg>
      <pc:sldChg chg="addSp delSp modSp mod setBg">
        <pc:chgData name="Tanja Arvola" userId="64c0946d-c2dc-4178-8534-6113bb91beef" providerId="ADAL" clId="{E71F63AE-77BA-4703-96F8-DC6E9D194FAE}" dt="2021-03-17T08:47:29.658" v="164"/>
        <pc:sldMkLst>
          <pc:docMk/>
          <pc:sldMk cId="3679916391" sldId="274"/>
        </pc:sldMkLst>
        <pc:spChg chg="mod">
          <ac:chgData name="Tanja Arvola" userId="64c0946d-c2dc-4178-8534-6113bb91beef" providerId="ADAL" clId="{E71F63AE-77BA-4703-96F8-DC6E9D194FAE}" dt="2021-03-17T08:45:36.368" v="141" actId="403"/>
          <ac:spMkLst>
            <pc:docMk/>
            <pc:sldMk cId="3679916391" sldId="274"/>
            <ac:spMk id="2" creationId="{2D2CAFE5-524E-464C-9F13-F0FAC2FC84D3}"/>
          </ac:spMkLst>
        </pc:spChg>
        <pc:spChg chg="add del mod">
          <ac:chgData name="Tanja Arvola" userId="64c0946d-c2dc-4178-8534-6113bb91beef" providerId="ADAL" clId="{E71F63AE-77BA-4703-96F8-DC6E9D194FAE}" dt="2021-03-17T08:45:52.551" v="143"/>
          <ac:spMkLst>
            <pc:docMk/>
            <pc:sldMk cId="3679916391" sldId="274"/>
            <ac:spMk id="7" creationId="{BB97BF24-364A-439F-AC08-C54509C115A7}"/>
          </ac:spMkLst>
        </pc:spChg>
        <pc:graphicFrameChg chg="del">
          <ac:chgData name="Tanja Arvola" userId="64c0946d-c2dc-4178-8534-6113bb91beef" providerId="ADAL" clId="{E71F63AE-77BA-4703-96F8-DC6E9D194FAE}" dt="2021-03-17T08:04:35.968" v="13" actId="478"/>
          <ac:graphicFrameMkLst>
            <pc:docMk/>
            <pc:sldMk cId="3679916391" sldId="274"/>
            <ac:graphicFrameMk id="9" creationId="{00000000-0008-0000-0800-00000200000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7:29.658" v="164"/>
          <ac:graphicFrameMkLst>
            <pc:docMk/>
            <pc:sldMk cId="3679916391" sldId="274"/>
            <ac:graphicFrameMk id="10" creationId="{00000000-0008-0000-0800-000002000000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8:12.330" v="172"/>
        <pc:sldMkLst>
          <pc:docMk/>
          <pc:sldMk cId="1772064071" sldId="275"/>
        </pc:sldMkLst>
        <pc:spChg chg="mod">
          <ac:chgData name="Tanja Arvola" userId="64c0946d-c2dc-4178-8534-6113bb91beef" providerId="ADAL" clId="{E71F63AE-77BA-4703-96F8-DC6E9D194FAE}" dt="2021-03-17T08:47:38.473" v="165"/>
          <ac:spMkLst>
            <pc:docMk/>
            <pc:sldMk cId="1772064071" sldId="275"/>
            <ac:spMk id="2" creationId="{2D2CAFE5-524E-464C-9F13-F0FAC2FC84D3}"/>
          </ac:spMkLst>
        </pc:spChg>
        <pc:spChg chg="add del mod">
          <ac:chgData name="Tanja Arvola" userId="64c0946d-c2dc-4178-8534-6113bb91beef" providerId="ADAL" clId="{E71F63AE-77BA-4703-96F8-DC6E9D194FAE}" dt="2021-03-17T08:48:00.078" v="167"/>
          <ac:spMkLst>
            <pc:docMk/>
            <pc:sldMk cId="1772064071" sldId="275"/>
            <ac:spMk id="7" creationId="{B91D0E92-8568-43CA-A27E-948EE45B28F3}"/>
          </ac:spMkLst>
        </pc:spChg>
        <pc:graphicFrameChg chg="del">
          <ac:chgData name="Tanja Arvola" userId="64c0946d-c2dc-4178-8534-6113bb91beef" providerId="ADAL" clId="{E71F63AE-77BA-4703-96F8-DC6E9D194FAE}" dt="2021-03-17T08:04:37.439" v="14" actId="478"/>
          <ac:graphicFrameMkLst>
            <pc:docMk/>
            <pc:sldMk cId="1772064071" sldId="275"/>
            <ac:graphicFrameMk id="9" creationId="{00000000-0008-0000-0900-00000200000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8:12.330" v="172"/>
          <ac:graphicFrameMkLst>
            <pc:docMk/>
            <pc:sldMk cId="1772064071" sldId="275"/>
            <ac:graphicFrameMk id="10" creationId="{00000000-0008-0000-0900-000002000000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9:01.083" v="183"/>
        <pc:sldMkLst>
          <pc:docMk/>
          <pc:sldMk cId="3846425166" sldId="276"/>
        </pc:sldMkLst>
        <pc:spChg chg="mod">
          <ac:chgData name="Tanja Arvola" userId="64c0946d-c2dc-4178-8534-6113bb91beef" providerId="ADAL" clId="{E71F63AE-77BA-4703-96F8-DC6E9D194FAE}" dt="2021-03-17T08:48:22.893" v="173"/>
          <ac:spMkLst>
            <pc:docMk/>
            <pc:sldMk cId="3846425166" sldId="276"/>
            <ac:spMk id="2" creationId="{2D2CAFE5-524E-464C-9F13-F0FAC2FC84D3}"/>
          </ac:spMkLst>
        </pc:spChg>
        <pc:spChg chg="add del mod">
          <ac:chgData name="Tanja Arvola" userId="64c0946d-c2dc-4178-8534-6113bb91beef" providerId="ADAL" clId="{E71F63AE-77BA-4703-96F8-DC6E9D194FAE}" dt="2021-03-17T08:48:37.057" v="175"/>
          <ac:spMkLst>
            <pc:docMk/>
            <pc:sldMk cId="3846425166" sldId="276"/>
            <ac:spMk id="7" creationId="{80E906CF-F533-4CE9-86C0-3B794E7F48C0}"/>
          </ac:spMkLst>
        </pc:spChg>
        <pc:spChg chg="add del mod">
          <ac:chgData name="Tanja Arvola" userId="64c0946d-c2dc-4178-8534-6113bb91beef" providerId="ADAL" clId="{E71F63AE-77BA-4703-96F8-DC6E9D194FAE}" dt="2021-03-17T08:48:50.763" v="178"/>
          <ac:spMkLst>
            <pc:docMk/>
            <pc:sldMk cId="3846425166" sldId="276"/>
            <ac:spMk id="11" creationId="{0347C76F-E242-4539-AF65-7E94FD016498}"/>
          </ac:spMkLst>
        </pc:spChg>
        <pc:graphicFrameChg chg="del">
          <ac:chgData name="Tanja Arvola" userId="64c0946d-c2dc-4178-8534-6113bb91beef" providerId="ADAL" clId="{E71F63AE-77BA-4703-96F8-DC6E9D194FAE}" dt="2021-03-17T08:04:40.092" v="15" actId="478"/>
          <ac:graphicFrameMkLst>
            <pc:docMk/>
            <pc:sldMk cId="3846425166" sldId="276"/>
            <ac:graphicFrameMk id="9" creationId="{00000000-0008-0000-0A00-000002000000}"/>
          </ac:graphicFrameMkLst>
        </pc:graphicFrameChg>
        <pc:graphicFrameChg chg="add del mod">
          <ac:chgData name="Tanja Arvola" userId="64c0946d-c2dc-4178-8534-6113bb91beef" providerId="ADAL" clId="{E71F63AE-77BA-4703-96F8-DC6E9D194FAE}" dt="2021-03-17T08:48:41.482" v="176" actId="478"/>
          <ac:graphicFrameMkLst>
            <pc:docMk/>
            <pc:sldMk cId="3846425166" sldId="276"/>
            <ac:graphicFrameMk id="10" creationId="{00000000-0008-0000-0A00-00000200000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9:01.083" v="183"/>
          <ac:graphicFrameMkLst>
            <pc:docMk/>
            <pc:sldMk cId="3846425166" sldId="276"/>
            <ac:graphicFrameMk id="12" creationId="{00000000-0008-0000-0A00-000002000000}"/>
          </ac:graphicFrameMkLst>
        </pc:graphicFrameChg>
      </pc:sldChg>
      <pc:sldChg chg="addSp delSp modSp mod">
        <pc:chgData name="Tanja Arvola" userId="64c0946d-c2dc-4178-8534-6113bb91beef" providerId="ADAL" clId="{E71F63AE-77BA-4703-96F8-DC6E9D194FAE}" dt="2021-03-17T08:49:47.525" v="191"/>
        <pc:sldMkLst>
          <pc:docMk/>
          <pc:sldMk cId="2271402288" sldId="277"/>
        </pc:sldMkLst>
        <pc:spChg chg="mod">
          <ac:chgData name="Tanja Arvola" userId="64c0946d-c2dc-4178-8534-6113bb91beef" providerId="ADAL" clId="{E71F63AE-77BA-4703-96F8-DC6E9D194FAE}" dt="2021-03-17T08:49:23.956" v="184"/>
          <ac:spMkLst>
            <pc:docMk/>
            <pc:sldMk cId="2271402288" sldId="277"/>
            <ac:spMk id="2" creationId="{2D2CAFE5-524E-464C-9F13-F0FAC2FC84D3}"/>
          </ac:spMkLst>
        </pc:spChg>
        <pc:spChg chg="add del mod">
          <ac:chgData name="Tanja Arvola" userId="64c0946d-c2dc-4178-8534-6113bb91beef" providerId="ADAL" clId="{E71F63AE-77BA-4703-96F8-DC6E9D194FAE}" dt="2021-03-17T08:49:36.250" v="186"/>
          <ac:spMkLst>
            <pc:docMk/>
            <pc:sldMk cId="2271402288" sldId="277"/>
            <ac:spMk id="7" creationId="{4A52AF97-CCF4-4A34-AD9A-FD2C4973098F}"/>
          </ac:spMkLst>
        </pc:spChg>
        <pc:graphicFrameChg chg="del">
          <ac:chgData name="Tanja Arvola" userId="64c0946d-c2dc-4178-8534-6113bb91beef" providerId="ADAL" clId="{E71F63AE-77BA-4703-96F8-DC6E9D194FAE}" dt="2021-03-17T08:04:41.560" v="16" actId="478"/>
          <ac:graphicFrameMkLst>
            <pc:docMk/>
            <pc:sldMk cId="2271402288" sldId="277"/>
            <ac:graphicFrameMk id="9" creationId="{00000000-0008-0000-0B00-000002000000}"/>
          </ac:graphicFrameMkLst>
        </pc:graphicFrameChg>
        <pc:graphicFrameChg chg="add mod">
          <ac:chgData name="Tanja Arvola" userId="64c0946d-c2dc-4178-8534-6113bb91beef" providerId="ADAL" clId="{E71F63AE-77BA-4703-96F8-DC6E9D194FAE}" dt="2021-03-17T08:49:47.525" v="191"/>
          <ac:graphicFrameMkLst>
            <pc:docMk/>
            <pc:sldMk cId="2271402288" sldId="277"/>
            <ac:graphicFrameMk id="10" creationId="{00000000-0008-0000-0B00-000002000000}"/>
          </ac:graphicFrameMkLst>
        </pc:graphicFrameChg>
      </pc:sldChg>
      <pc:sldChg chg="addSp delSp modSp new mod">
        <pc:chgData name="Tanja Arvola" userId="64c0946d-c2dc-4178-8534-6113bb91beef" providerId="ADAL" clId="{E71F63AE-77BA-4703-96F8-DC6E9D194FAE}" dt="2021-03-17T09:09:10.837" v="206"/>
        <pc:sldMkLst>
          <pc:docMk/>
          <pc:sldMk cId="4208654747" sldId="283"/>
        </pc:sldMkLst>
        <pc:spChg chg="mod">
          <ac:chgData name="Tanja Arvola" userId="64c0946d-c2dc-4178-8534-6113bb91beef" providerId="ADAL" clId="{E71F63AE-77BA-4703-96F8-DC6E9D194FAE}" dt="2021-03-17T09:08:32.134" v="199" actId="403"/>
          <ac:spMkLst>
            <pc:docMk/>
            <pc:sldMk cId="4208654747" sldId="283"/>
            <ac:spMk id="2" creationId="{FE45176C-7DDA-43B7-B6C1-A0F596B3F590}"/>
          </ac:spMkLst>
        </pc:spChg>
        <pc:spChg chg="del">
          <ac:chgData name="Tanja Arvola" userId="64c0946d-c2dc-4178-8534-6113bb91beef" providerId="ADAL" clId="{E71F63AE-77BA-4703-96F8-DC6E9D194FAE}" dt="2021-03-17T09:08:51.896" v="201"/>
          <ac:spMkLst>
            <pc:docMk/>
            <pc:sldMk cId="4208654747" sldId="283"/>
            <ac:spMk id="3" creationId="{80D2394E-43B5-4D64-B972-3A9A9EEA4C15}"/>
          </ac:spMkLst>
        </pc:spChg>
        <pc:graphicFrameChg chg="add mod">
          <ac:chgData name="Tanja Arvola" userId="64c0946d-c2dc-4178-8534-6113bb91beef" providerId="ADAL" clId="{E71F63AE-77BA-4703-96F8-DC6E9D194FAE}" dt="2021-03-17T09:09:10.837" v="206"/>
          <ac:graphicFrameMkLst>
            <pc:docMk/>
            <pc:sldMk cId="4208654747" sldId="283"/>
            <ac:graphicFrameMk id="7" creationId="{00000000-0008-0000-0C00-000002000000}"/>
          </ac:graphicFrameMkLst>
        </pc:graphicFrameChg>
      </pc:sldChg>
      <pc:sldChg chg="addSp delSp modSp new mod">
        <pc:chgData name="Tanja Arvola" userId="64c0946d-c2dc-4178-8534-6113bb91beef" providerId="ADAL" clId="{E71F63AE-77BA-4703-96F8-DC6E9D194FAE}" dt="2021-03-17T09:10:04.244" v="219"/>
        <pc:sldMkLst>
          <pc:docMk/>
          <pc:sldMk cId="3506935262" sldId="284"/>
        </pc:sldMkLst>
        <pc:spChg chg="mod">
          <ac:chgData name="Tanja Arvola" userId="64c0946d-c2dc-4178-8534-6113bb91beef" providerId="ADAL" clId="{E71F63AE-77BA-4703-96F8-DC6E9D194FAE}" dt="2021-03-17T09:09:27.027" v="212" actId="403"/>
          <ac:spMkLst>
            <pc:docMk/>
            <pc:sldMk cId="3506935262" sldId="284"/>
            <ac:spMk id="2" creationId="{0CFC7E22-CDBD-4163-B1F6-5903AEBCB851}"/>
          </ac:spMkLst>
        </pc:spChg>
        <pc:spChg chg="del">
          <ac:chgData name="Tanja Arvola" userId="64c0946d-c2dc-4178-8534-6113bb91beef" providerId="ADAL" clId="{E71F63AE-77BA-4703-96F8-DC6E9D194FAE}" dt="2021-03-17T09:09:41.398" v="214"/>
          <ac:spMkLst>
            <pc:docMk/>
            <pc:sldMk cId="3506935262" sldId="284"/>
            <ac:spMk id="3" creationId="{7314A6B2-59BC-48F5-B5C3-423CA3533055}"/>
          </ac:spMkLst>
        </pc:spChg>
        <pc:graphicFrameChg chg="add mod">
          <ac:chgData name="Tanja Arvola" userId="64c0946d-c2dc-4178-8534-6113bb91beef" providerId="ADAL" clId="{E71F63AE-77BA-4703-96F8-DC6E9D194FAE}" dt="2021-03-17T09:10:04.244" v="219"/>
          <ac:graphicFrameMkLst>
            <pc:docMk/>
            <pc:sldMk cId="3506935262" sldId="284"/>
            <ac:graphicFrameMk id="7" creationId="{00000000-0008-0000-0D00-000002000000}"/>
          </ac:graphicFrameMkLst>
        </pc:graphicFrameChg>
      </pc:sldChg>
      <pc:sldChg chg="addSp delSp modSp new mod">
        <pc:chgData name="Tanja Arvola" userId="64c0946d-c2dc-4178-8534-6113bb91beef" providerId="ADAL" clId="{E71F63AE-77BA-4703-96F8-DC6E9D194FAE}" dt="2021-03-17T09:10:53.415" v="230"/>
        <pc:sldMkLst>
          <pc:docMk/>
          <pc:sldMk cId="2524470435" sldId="285"/>
        </pc:sldMkLst>
        <pc:spChg chg="mod">
          <ac:chgData name="Tanja Arvola" userId="64c0946d-c2dc-4178-8534-6113bb91beef" providerId="ADAL" clId="{E71F63AE-77BA-4703-96F8-DC6E9D194FAE}" dt="2021-03-17T09:10:23.628" v="223" actId="404"/>
          <ac:spMkLst>
            <pc:docMk/>
            <pc:sldMk cId="2524470435" sldId="285"/>
            <ac:spMk id="2" creationId="{65E23945-ABDB-41BB-B4CB-75094C8EE88B}"/>
          </ac:spMkLst>
        </pc:spChg>
        <pc:spChg chg="del">
          <ac:chgData name="Tanja Arvola" userId="64c0946d-c2dc-4178-8534-6113bb91beef" providerId="ADAL" clId="{E71F63AE-77BA-4703-96F8-DC6E9D194FAE}" dt="2021-03-17T09:10:41.282" v="225"/>
          <ac:spMkLst>
            <pc:docMk/>
            <pc:sldMk cId="2524470435" sldId="285"/>
            <ac:spMk id="3" creationId="{0E3590CB-4075-4A44-83C1-4706FACAC82E}"/>
          </ac:spMkLst>
        </pc:spChg>
        <pc:graphicFrameChg chg="add mod">
          <ac:chgData name="Tanja Arvola" userId="64c0946d-c2dc-4178-8534-6113bb91beef" providerId="ADAL" clId="{E71F63AE-77BA-4703-96F8-DC6E9D194FAE}" dt="2021-03-17T09:10:53.415" v="230"/>
          <ac:graphicFrameMkLst>
            <pc:docMk/>
            <pc:sldMk cId="2524470435" sldId="285"/>
            <ac:graphicFrameMk id="7" creationId="{00000000-0008-0000-0E00-000002000000}"/>
          </ac:graphicFrameMkLst>
        </pc:graphicFrameChg>
      </pc:sldChg>
      <pc:sldChg chg="addSp delSp modSp new mod">
        <pc:chgData name="Tanja Arvola" userId="64c0946d-c2dc-4178-8534-6113bb91beef" providerId="ADAL" clId="{E71F63AE-77BA-4703-96F8-DC6E9D194FAE}" dt="2021-03-17T09:11:23.951" v="241"/>
        <pc:sldMkLst>
          <pc:docMk/>
          <pc:sldMk cId="2394890819" sldId="286"/>
        </pc:sldMkLst>
        <pc:spChg chg="mod">
          <ac:chgData name="Tanja Arvola" userId="64c0946d-c2dc-4178-8534-6113bb91beef" providerId="ADAL" clId="{E71F63AE-77BA-4703-96F8-DC6E9D194FAE}" dt="2021-03-17T09:11:04.820" v="234" actId="404"/>
          <ac:spMkLst>
            <pc:docMk/>
            <pc:sldMk cId="2394890819" sldId="286"/>
            <ac:spMk id="2" creationId="{8BBE226F-6AA3-41C1-A1E8-3A49151AB7BB}"/>
          </ac:spMkLst>
        </pc:spChg>
        <pc:spChg chg="del">
          <ac:chgData name="Tanja Arvola" userId="64c0946d-c2dc-4178-8534-6113bb91beef" providerId="ADAL" clId="{E71F63AE-77BA-4703-96F8-DC6E9D194FAE}" dt="2021-03-17T09:11:12.884" v="236"/>
          <ac:spMkLst>
            <pc:docMk/>
            <pc:sldMk cId="2394890819" sldId="286"/>
            <ac:spMk id="3" creationId="{C9934C49-0A81-44FA-B47D-699A2B01145E}"/>
          </ac:spMkLst>
        </pc:spChg>
        <pc:graphicFrameChg chg="add mod">
          <ac:chgData name="Tanja Arvola" userId="64c0946d-c2dc-4178-8534-6113bb91beef" providerId="ADAL" clId="{E71F63AE-77BA-4703-96F8-DC6E9D194FAE}" dt="2021-03-17T09:11:23.951" v="241"/>
          <ac:graphicFrameMkLst>
            <pc:docMk/>
            <pc:sldMk cId="2394890819" sldId="286"/>
            <ac:graphicFrameMk id="7" creationId="{00000000-0008-0000-0F00-000002000000}"/>
          </ac:graphicFrameMkLst>
        </pc:graphicFrameChg>
      </pc:sldChg>
      <pc:sldChg chg="addSp delSp modSp new mod">
        <pc:chgData name="Tanja Arvola" userId="64c0946d-c2dc-4178-8534-6113bb91beef" providerId="ADAL" clId="{E71F63AE-77BA-4703-96F8-DC6E9D194FAE}" dt="2021-03-17T09:12:54.476" v="253"/>
        <pc:sldMkLst>
          <pc:docMk/>
          <pc:sldMk cId="1046659427" sldId="287"/>
        </pc:sldMkLst>
        <pc:spChg chg="mod">
          <ac:chgData name="Tanja Arvola" userId="64c0946d-c2dc-4178-8534-6113bb91beef" providerId="ADAL" clId="{E71F63AE-77BA-4703-96F8-DC6E9D194FAE}" dt="2021-03-17T09:12:48.371" v="252" actId="404"/>
          <ac:spMkLst>
            <pc:docMk/>
            <pc:sldMk cId="1046659427" sldId="287"/>
            <ac:spMk id="2" creationId="{E347932D-9B7E-4C2B-99D0-D0B3DD89FC8B}"/>
          </ac:spMkLst>
        </pc:spChg>
        <pc:spChg chg="del">
          <ac:chgData name="Tanja Arvola" userId="64c0946d-c2dc-4178-8534-6113bb91beef" providerId="ADAL" clId="{E71F63AE-77BA-4703-96F8-DC6E9D194FAE}" dt="2021-03-17T09:12:31.205" v="244"/>
          <ac:spMkLst>
            <pc:docMk/>
            <pc:sldMk cId="1046659427" sldId="287"/>
            <ac:spMk id="3" creationId="{8E4AFF7E-4DD9-48E9-A198-7345D3B282FA}"/>
          </ac:spMkLst>
        </pc:spChg>
        <pc:graphicFrameChg chg="add mod">
          <ac:chgData name="Tanja Arvola" userId="64c0946d-c2dc-4178-8534-6113bb91beef" providerId="ADAL" clId="{E71F63AE-77BA-4703-96F8-DC6E9D194FAE}" dt="2021-03-17T09:12:54.476" v="253"/>
          <ac:graphicFrameMkLst>
            <pc:docMk/>
            <pc:sldMk cId="1046659427" sldId="287"/>
            <ac:graphicFrameMk id="7" creationId="{00000000-0008-0000-1000-000002000000}"/>
          </ac:graphicFrameMkLst>
        </pc:graphicFrameChg>
      </pc:sldChg>
      <pc:sldChg chg="addSp delSp modSp new mod">
        <pc:chgData name="Tanja Arvola" userId="64c0946d-c2dc-4178-8534-6113bb91beef" providerId="ADAL" clId="{E71F63AE-77BA-4703-96F8-DC6E9D194FAE}" dt="2021-03-17T09:15:41.305" v="266"/>
        <pc:sldMkLst>
          <pc:docMk/>
          <pc:sldMk cId="2968202165" sldId="288"/>
        </pc:sldMkLst>
        <pc:spChg chg="mod">
          <ac:chgData name="Tanja Arvola" userId="64c0946d-c2dc-4178-8534-6113bb91beef" providerId="ADAL" clId="{E71F63AE-77BA-4703-96F8-DC6E9D194FAE}" dt="2021-03-17T09:15:21.774" v="259" actId="403"/>
          <ac:spMkLst>
            <pc:docMk/>
            <pc:sldMk cId="2968202165" sldId="288"/>
            <ac:spMk id="2" creationId="{162BF082-14BC-453B-BA91-234E6A286EA1}"/>
          </ac:spMkLst>
        </pc:spChg>
        <pc:spChg chg="del">
          <ac:chgData name="Tanja Arvola" userId="64c0946d-c2dc-4178-8534-6113bb91beef" providerId="ADAL" clId="{E71F63AE-77BA-4703-96F8-DC6E9D194FAE}" dt="2021-03-17T09:15:27.382" v="261"/>
          <ac:spMkLst>
            <pc:docMk/>
            <pc:sldMk cId="2968202165" sldId="288"/>
            <ac:spMk id="3" creationId="{F5128A63-7A85-46EC-BFF8-EF5C19D23DA2}"/>
          </ac:spMkLst>
        </pc:spChg>
        <pc:graphicFrameChg chg="add mod">
          <ac:chgData name="Tanja Arvola" userId="64c0946d-c2dc-4178-8534-6113bb91beef" providerId="ADAL" clId="{E71F63AE-77BA-4703-96F8-DC6E9D194FAE}" dt="2021-03-17T09:15:41.305" v="266"/>
          <ac:graphicFrameMkLst>
            <pc:docMk/>
            <pc:sldMk cId="2968202165" sldId="288"/>
            <ac:graphicFrameMk id="7" creationId="{00000000-0008-0000-1100-000002000000}"/>
          </ac:graphicFrameMkLst>
        </pc:graphicFrameChg>
      </pc:sldChg>
      <pc:sldChg chg="addSp delSp modSp new mod">
        <pc:chgData name="Tanja Arvola" userId="64c0946d-c2dc-4178-8534-6113bb91beef" providerId="ADAL" clId="{E71F63AE-77BA-4703-96F8-DC6E9D194FAE}" dt="2021-03-17T09:17:13.962" v="277"/>
        <pc:sldMkLst>
          <pc:docMk/>
          <pc:sldMk cId="3719235807" sldId="289"/>
        </pc:sldMkLst>
        <pc:spChg chg="mod">
          <ac:chgData name="Tanja Arvola" userId="64c0946d-c2dc-4178-8534-6113bb91beef" providerId="ADAL" clId="{E71F63AE-77BA-4703-96F8-DC6E9D194FAE}" dt="2021-03-17T09:16:58.735" v="270" actId="404"/>
          <ac:spMkLst>
            <pc:docMk/>
            <pc:sldMk cId="3719235807" sldId="289"/>
            <ac:spMk id="2" creationId="{20458051-413E-42A9-94DE-A76B6E0768BF}"/>
          </ac:spMkLst>
        </pc:spChg>
        <pc:spChg chg="del">
          <ac:chgData name="Tanja Arvola" userId="64c0946d-c2dc-4178-8534-6113bb91beef" providerId="ADAL" clId="{E71F63AE-77BA-4703-96F8-DC6E9D194FAE}" dt="2021-03-17T09:17:03.470" v="272"/>
          <ac:spMkLst>
            <pc:docMk/>
            <pc:sldMk cId="3719235807" sldId="289"/>
            <ac:spMk id="3" creationId="{03C530CD-DCA5-47BD-BAC9-AF2A9E912946}"/>
          </ac:spMkLst>
        </pc:spChg>
        <pc:graphicFrameChg chg="add mod">
          <ac:chgData name="Tanja Arvola" userId="64c0946d-c2dc-4178-8534-6113bb91beef" providerId="ADAL" clId="{E71F63AE-77BA-4703-96F8-DC6E9D194FAE}" dt="2021-03-17T09:17:13.962" v="277"/>
          <ac:graphicFrameMkLst>
            <pc:docMk/>
            <pc:sldMk cId="3719235807" sldId="289"/>
            <ac:graphicFrameMk id="7" creationId="{00000000-0008-0000-1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7.4.2021/Pikakyselykoronavirustilanteesta27.4._YHTEENS&#19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07-4BA6-B249-C0A6A1FDDC3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AC07-4BA6-B249-C0A6A1FDDC3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'5 Kysymys'!$C$34:$C$35</c:f>
              <c:numCache>
                <c:formatCode>0.0%</c:formatCode>
                <c:ptCount val="2"/>
                <c:pt idx="0">
                  <c:v>0.8451668092386655</c:v>
                </c:pt>
                <c:pt idx="1">
                  <c:v>0.15483319076133448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7-4BA6-B249-C0A6A1FDD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789370"/>
        <c:axId val="63293083"/>
      </c:barChart>
      <c:catAx>
        <c:axId val="878937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3293083"/>
        <c:crosses val="autoZero"/>
        <c:auto val="0"/>
        <c:lblAlgn val="ctr"/>
        <c:lblOffset val="100"/>
        <c:noMultiLvlLbl val="0"/>
      </c:catAx>
      <c:valAx>
        <c:axId val="63293083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878937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Kysymys'!$F$35:$F$53</c:f>
              <c:strCache>
                <c:ptCount val="19"/>
                <c:pt idx="0">
                  <c:v>Ålands handelskammare</c:v>
                </c:pt>
                <c:pt idx="1">
                  <c:v>Länsi-Uudenmaan kauppakamari</c:v>
                </c:pt>
                <c:pt idx="2">
                  <c:v>Rauman kauppakamari</c:v>
                </c:pt>
                <c:pt idx="3">
                  <c:v>Riihimäen-Hyvinkään kauppakamari</c:v>
                </c:pt>
                <c:pt idx="4">
                  <c:v>Etelä-Savon kauppakamari</c:v>
                </c:pt>
                <c:pt idx="5">
                  <c:v>Etelä-Karjalan kauppakamari</c:v>
                </c:pt>
                <c:pt idx="6">
                  <c:v>Pohjois-Karjalan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Keski-Suomen kauppakamari</c:v>
                </c:pt>
                <c:pt idx="10">
                  <c:v>Satakunnan kauppakamari</c:v>
                </c:pt>
                <c:pt idx="11">
                  <c:v>Etelä-Pohjanmaan kauppakamari</c:v>
                </c:pt>
                <c:pt idx="12">
                  <c:v>Kuopion alueen kauppakamari</c:v>
                </c:pt>
                <c:pt idx="13">
                  <c:v>Oulun kauppakamari</c:v>
                </c:pt>
                <c:pt idx="14">
                  <c:v>Pohjanmaan kauppakamari</c:v>
                </c:pt>
                <c:pt idx="15">
                  <c:v>Hämeen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Kysymys'!$G$35:$G$53</c:f>
              <c:numCache>
                <c:formatCode>0.0%</c:formatCode>
                <c:ptCount val="19"/>
                <c:pt idx="0">
                  <c:v>0</c:v>
                </c:pt>
                <c:pt idx="1">
                  <c:v>1.4542343883661249E-2</c:v>
                </c:pt>
                <c:pt idx="2">
                  <c:v>1.4542343883661249E-2</c:v>
                </c:pt>
                <c:pt idx="3">
                  <c:v>1.5397775876817794E-2</c:v>
                </c:pt>
                <c:pt idx="4">
                  <c:v>2.2241231822070145E-2</c:v>
                </c:pt>
                <c:pt idx="5">
                  <c:v>2.5662959794696322E-2</c:v>
                </c:pt>
                <c:pt idx="6">
                  <c:v>3.1650983746792129E-2</c:v>
                </c:pt>
                <c:pt idx="7">
                  <c:v>3.2078699743370402E-2</c:v>
                </c:pt>
                <c:pt idx="8">
                  <c:v>3.4644995722840036E-2</c:v>
                </c:pt>
                <c:pt idx="9">
                  <c:v>3.5072711719418309E-2</c:v>
                </c:pt>
                <c:pt idx="10">
                  <c:v>3.5072711719418309E-2</c:v>
                </c:pt>
                <c:pt idx="11">
                  <c:v>3.9777587681779303E-2</c:v>
                </c:pt>
                <c:pt idx="12">
                  <c:v>4.662104362703165E-2</c:v>
                </c:pt>
                <c:pt idx="13">
                  <c:v>6.4585115483319078E-2</c:v>
                </c:pt>
                <c:pt idx="14">
                  <c:v>6.9717707442258345E-2</c:v>
                </c:pt>
                <c:pt idx="15">
                  <c:v>7.8699743370402059E-2</c:v>
                </c:pt>
                <c:pt idx="16">
                  <c:v>8.7254063301967499E-2</c:v>
                </c:pt>
                <c:pt idx="17">
                  <c:v>0.10863986313088109</c:v>
                </c:pt>
                <c:pt idx="18">
                  <c:v>0.24379811804961507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3-4E95-9074-D3BBA99A17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92817727"/>
        <c:axId val="1389849263"/>
      </c:barChart>
      <c:catAx>
        <c:axId val="1392817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1389849263"/>
        <c:crosses val="autoZero"/>
        <c:auto val="1"/>
        <c:lblAlgn val="ctr"/>
        <c:lblOffset val="100"/>
        <c:noMultiLvlLbl val="0"/>
      </c:catAx>
      <c:valAx>
        <c:axId val="1389849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139281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Kysymys'!$F$34:$F$54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Julkinen hallinto ja maanpuolustus</c:v>
                </c:pt>
                <c:pt idx="4">
                  <c:v>Maatalous, metsätalous ja kalatalous</c:v>
                </c:pt>
                <c:pt idx="5">
                  <c:v>Vesihuolto, viemäri- ja jätevesihuolto</c:v>
                </c:pt>
                <c:pt idx="6">
                  <c:v>Sähkö-, kaasu- ja lämpöhuolto</c:v>
                </c:pt>
                <c:pt idx="7">
                  <c:v>Taiteet, viihde ja virkistys</c:v>
                </c:pt>
                <c:pt idx="8">
                  <c:v>Rahoitus- ja vakuutustoiminta</c:v>
                </c:pt>
                <c:pt idx="9">
                  <c:v>Koulutus</c:v>
                </c:pt>
                <c:pt idx="10">
                  <c:v>Terveys- ja sosiaalipalvelut</c:v>
                </c:pt>
                <c:pt idx="11">
                  <c:v>Ammatillinen, tieteellinen ja tekninen toiminta</c:v>
                </c:pt>
                <c:pt idx="12">
                  <c:v>Kuljetus ja varastointi</c:v>
                </c:pt>
                <c:pt idx="13">
                  <c:v>Kiinteistöalan toiminta</c:v>
                </c:pt>
                <c:pt idx="14">
                  <c:v>Majoitus- ja ravitsemistoiminta</c:v>
                </c:pt>
                <c:pt idx="15">
                  <c:v>Hallinto- ja tukipalvelutoiminta</c:v>
                </c:pt>
                <c:pt idx="16">
                  <c:v>Rakentaminen</c:v>
                </c:pt>
                <c:pt idx="17">
                  <c:v>Informaatio ja viestintä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Kysymys'!$G$34:$G$54</c:f>
              <c:numCache>
                <c:formatCode>0.0%</c:formatCode>
                <c:ptCount val="21"/>
                <c:pt idx="0">
                  <c:v>0</c:v>
                </c:pt>
                <c:pt idx="1">
                  <c:v>1.7108639863130882E-3</c:v>
                </c:pt>
                <c:pt idx="2">
                  <c:v>3.4217279726261765E-3</c:v>
                </c:pt>
                <c:pt idx="3">
                  <c:v>7.2711719418306247E-3</c:v>
                </c:pt>
                <c:pt idx="4">
                  <c:v>7.6988879384088972E-3</c:v>
                </c:pt>
                <c:pt idx="5">
                  <c:v>8.9820359281437123E-3</c:v>
                </c:pt>
                <c:pt idx="6">
                  <c:v>1.3686911890504704E-2</c:v>
                </c:pt>
                <c:pt idx="7">
                  <c:v>1.7536355859709155E-2</c:v>
                </c:pt>
                <c:pt idx="8">
                  <c:v>2.0958083832335331E-2</c:v>
                </c:pt>
                <c:pt idx="9">
                  <c:v>2.2241231822070145E-2</c:v>
                </c:pt>
                <c:pt idx="10">
                  <c:v>2.6090675791274592E-2</c:v>
                </c:pt>
                <c:pt idx="11">
                  <c:v>4.362703165098375E-2</c:v>
                </c:pt>
                <c:pt idx="12">
                  <c:v>4.7048759623609923E-2</c:v>
                </c:pt>
                <c:pt idx="13">
                  <c:v>4.7048759623609923E-2</c:v>
                </c:pt>
                <c:pt idx="14">
                  <c:v>5.0470487596236104E-2</c:v>
                </c:pt>
                <c:pt idx="15">
                  <c:v>5.0470487596236104E-2</c:v>
                </c:pt>
                <c:pt idx="16">
                  <c:v>6.9289991445680071E-2</c:v>
                </c:pt>
                <c:pt idx="17">
                  <c:v>7.1856287425149698E-2</c:v>
                </c:pt>
                <c:pt idx="18">
                  <c:v>0.11719418306244653</c:v>
                </c:pt>
                <c:pt idx="19">
                  <c:v>0.14585115483319075</c:v>
                </c:pt>
                <c:pt idx="20">
                  <c:v>0.22754491017964074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8-4CD3-B7D1-5521FD1660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96943935"/>
        <c:axId val="683079055"/>
      </c:barChart>
      <c:catAx>
        <c:axId val="1396943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683079055"/>
        <c:crosses val="autoZero"/>
        <c:auto val="1"/>
        <c:lblAlgn val="ctr"/>
        <c:lblOffset val="100"/>
        <c:noMultiLvlLbl val="0"/>
      </c:catAx>
      <c:valAx>
        <c:axId val="683079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139694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D5-4D30-9826-8064185EB3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8BD5-4D30-9826-8064185EB3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4-8BD5-4D30-9826-8064185EB37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6-8BD5-4D30-9826-8064185EB37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8BD5-4D30-9826-8064185EB37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6.3301967493584257E-2</c:v>
                </c:pt>
                <c:pt idx="1">
                  <c:v>0.35201026518391787</c:v>
                </c:pt>
                <c:pt idx="2">
                  <c:v>0.36441402908468778</c:v>
                </c:pt>
                <c:pt idx="3">
                  <c:v>0.15568862275449105</c:v>
                </c:pt>
                <c:pt idx="4">
                  <c:v>6.4585115483319078E-2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D5-4D30-9826-8064185EB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3567308"/>
        <c:axId val="63141271"/>
      </c:barChart>
      <c:catAx>
        <c:axId val="435673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3141271"/>
        <c:crosses val="autoZero"/>
        <c:auto val="0"/>
        <c:lblAlgn val="ctr"/>
        <c:lblOffset val="100"/>
        <c:noMultiLvlLbl val="0"/>
      </c:catAx>
      <c:valAx>
        <c:axId val="63141271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356730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A86-45E6-A769-CE247213B5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4A86-45E6-A769-CE247213B5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4-4A86-45E6-A769-CE247213B5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6-4A86-45E6-A769-CE247213B5B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0.46193327630453379</c:v>
                </c:pt>
                <c:pt idx="1">
                  <c:v>0.31779298545765611</c:v>
                </c:pt>
                <c:pt idx="2">
                  <c:v>0.1330196749358426</c:v>
                </c:pt>
                <c:pt idx="3">
                  <c:v>8.7254063301967499E-2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86-45E6-A769-CE247213B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0419541"/>
        <c:axId val="23086904"/>
      </c:barChart>
      <c:catAx>
        <c:axId val="6041954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3086904"/>
        <c:crosses val="autoZero"/>
        <c:auto val="0"/>
        <c:lblAlgn val="ctr"/>
        <c:lblOffset val="100"/>
        <c:noMultiLvlLbl val="0"/>
      </c:catAx>
      <c:valAx>
        <c:axId val="23086904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6041954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D9-4761-A1C9-3EC9386B593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5AD9-4761-A1C9-3EC9386B593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5AD9-4761-A1C9-3EC9386B593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5AD9-4761-A1C9-3EC9386B593C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5AD9-4761-A1C9-3EC9386B593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Kysymys'!$B$34:$B$38</c:f>
              <c:strCache>
                <c:ptCount val="5"/>
                <c:pt idx="0">
                  <c:v>Liikevaihto on pysynyt ennallaan tai kasvanut</c:v>
                </c:pt>
                <c:pt idx="1">
                  <c:v>Vähentänyt 1–25 %</c:v>
                </c:pt>
                <c:pt idx="2">
                  <c:v>Vähentänyt 25–50 %</c:v>
                </c:pt>
                <c:pt idx="3">
                  <c:v>Vähentänyt 50–75 %</c:v>
                </c:pt>
                <c:pt idx="4">
                  <c:v>Vähentänyt 75–100 %</c:v>
                </c:pt>
              </c:strCache>
            </c:strRef>
          </c:cat>
          <c:val>
            <c:numRef>
              <c:f>'6 Kysymys'!$C$34:$C$38</c:f>
              <c:numCache>
                <c:formatCode>0.0%</c:formatCode>
                <c:ptCount val="5"/>
                <c:pt idx="0">
                  <c:v>0.30718623481781382</c:v>
                </c:pt>
                <c:pt idx="1">
                  <c:v>0.43269230769230771</c:v>
                </c:pt>
                <c:pt idx="2">
                  <c:v>0.15232793522267207</c:v>
                </c:pt>
                <c:pt idx="3">
                  <c:v>5.819838056680162E-2</c:v>
                </c:pt>
                <c:pt idx="4">
                  <c:v>4.9595141700404854E-2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D9-4761-A1C9-3EC9386B5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108964"/>
        <c:axId val="53879910"/>
      </c:barChart>
      <c:catAx>
        <c:axId val="141089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53879910"/>
        <c:crosses val="autoZero"/>
        <c:auto val="0"/>
        <c:lblAlgn val="ctr"/>
        <c:lblOffset val="100"/>
        <c:noMultiLvlLbl val="0"/>
      </c:catAx>
      <c:valAx>
        <c:axId val="53879910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410896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E7A-443F-8614-8D8D376D95C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8E7A-443F-8614-8D8D376D95C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8E7A-443F-8614-8D8D376D95C0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8E7A-443F-8614-8D8D376D95C0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8E7A-443F-8614-8D8D376D95C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Liikevaihto pysyy ennallaan tai kasvaa</c:v>
                </c:pt>
                <c:pt idx="1">
                  <c:v>Vähentää 1–25 %</c:v>
                </c:pt>
                <c:pt idx="2">
                  <c:v>Vähentää 25–50 %</c:v>
                </c:pt>
                <c:pt idx="3">
                  <c:v>Vähentää 50–75 %</c:v>
                </c:pt>
                <c:pt idx="4">
                  <c:v>Vähentää 75–100 %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0.51012145748987858</c:v>
                </c:pt>
                <c:pt idx="1">
                  <c:v>0.32641700404858298</c:v>
                </c:pt>
                <c:pt idx="2">
                  <c:v>9.2611336032388664E-2</c:v>
                </c:pt>
                <c:pt idx="3">
                  <c:v>3.7449392712550607E-2</c:v>
                </c:pt>
                <c:pt idx="4">
                  <c:v>3.3400809716599193E-2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7A-443F-8614-8D8D376D9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681530"/>
        <c:axId val="8564161"/>
      </c:barChart>
      <c:catAx>
        <c:axId val="6668153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564161"/>
        <c:crosses val="autoZero"/>
        <c:auto val="0"/>
        <c:lblAlgn val="ctr"/>
        <c:lblOffset val="100"/>
        <c:noMultiLvlLbl val="0"/>
      </c:catAx>
      <c:valAx>
        <c:axId val="8564161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6668153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84-4539-AB3F-7F069417D6E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9D84-4539-AB3F-7F069417D6E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9D84-4539-AB3F-7F069417D6E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9D84-4539-AB3F-7F069417D6E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9D84-4539-AB3F-7F069417D6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Kysymys'!$B$34:$B$38</c:f>
              <c:strCache>
                <c:ptCount val="5"/>
                <c:pt idx="0">
                  <c:v>Henkilöstön määrä on pysynyt ennallaan tai kasvanut</c:v>
                </c:pt>
                <c:pt idx="1">
                  <c:v>Vähentänyt 1–25 %</c:v>
                </c:pt>
                <c:pt idx="2">
                  <c:v>Vähentänyt 25–50 %</c:v>
                </c:pt>
                <c:pt idx="3">
                  <c:v>Vähentänyt 50–75 %</c:v>
                </c:pt>
                <c:pt idx="4">
                  <c:v>Vähentänyt 75–100 %</c:v>
                </c:pt>
              </c:strCache>
            </c:strRef>
          </c:cat>
          <c:val>
            <c:numRef>
              <c:f>'8 Kysymys'!$C$34:$C$38</c:f>
              <c:numCache>
                <c:formatCode>0.0%</c:formatCode>
                <c:ptCount val="5"/>
                <c:pt idx="0">
                  <c:v>0.57186234817813775</c:v>
                </c:pt>
                <c:pt idx="1">
                  <c:v>0.30870445344129555</c:v>
                </c:pt>
                <c:pt idx="2">
                  <c:v>6.4271255060728755E-2</c:v>
                </c:pt>
                <c:pt idx="3">
                  <c:v>3.137651821862348E-2</c:v>
                </c:pt>
                <c:pt idx="4">
                  <c:v>2.3785425101214577E-2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84-4539-AB3F-7F069417D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2439461"/>
        <c:axId val="15021141"/>
      </c:barChart>
      <c:catAx>
        <c:axId val="3243946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021141"/>
        <c:crosses val="autoZero"/>
        <c:auto val="0"/>
        <c:lblAlgn val="ctr"/>
        <c:lblOffset val="100"/>
        <c:noMultiLvlLbl val="0"/>
      </c:catAx>
      <c:valAx>
        <c:axId val="15021141"/>
        <c:scaling>
          <c:orientation val="minMax"/>
          <c:max val="0.8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24394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0F-4308-B384-FC52FB14457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A70F-4308-B384-FC52FB14457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A70F-4308-B384-FC52FB14457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A70F-4308-B384-FC52FB14457C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A70F-4308-B384-FC52FB14457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Henkilöstön määrä pysyy ennallaan tai kasvaa</c:v>
                </c:pt>
                <c:pt idx="1">
                  <c:v>Vähentää 1–25 %</c:v>
                </c:pt>
                <c:pt idx="2">
                  <c:v>Vähentää 25–50 %</c:v>
                </c:pt>
                <c:pt idx="3">
                  <c:v>Vähentää 50–75 %</c:v>
                </c:pt>
                <c:pt idx="4">
                  <c:v>Vähentää 75–100 %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0.74746963562753044</c:v>
                </c:pt>
                <c:pt idx="1">
                  <c:v>0.18066801619433198</c:v>
                </c:pt>
                <c:pt idx="2">
                  <c:v>3.9473684210526314E-2</c:v>
                </c:pt>
                <c:pt idx="3">
                  <c:v>2.0748987854251014E-2</c:v>
                </c:pt>
                <c:pt idx="4">
                  <c:v>1.1639676113360324E-2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0F-4308-B384-FC52FB144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4630476"/>
        <c:axId val="7468617"/>
      </c:barChart>
      <c:catAx>
        <c:axId val="446304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7468617"/>
        <c:crosses val="autoZero"/>
        <c:auto val="0"/>
        <c:lblAlgn val="ctr"/>
        <c:lblOffset val="100"/>
        <c:noMultiLvlLbl val="0"/>
      </c:catAx>
      <c:valAx>
        <c:axId val="7468617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463047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27-499F-9B53-5D41BC09729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9227-499F-9B53-5D41BC09729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'10 Kysymys'!$C$34:$C$35</c:f>
              <c:numCache>
                <c:formatCode>0.0%</c:formatCode>
                <c:ptCount val="2"/>
                <c:pt idx="0">
                  <c:v>0.22874493927125505</c:v>
                </c:pt>
                <c:pt idx="1">
                  <c:v>0.77125506072874495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27-499F-9B53-5D41BC09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567703"/>
        <c:axId val="55182918"/>
      </c:barChart>
      <c:catAx>
        <c:axId val="16567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55182918"/>
        <c:crosses val="autoZero"/>
        <c:auto val="0"/>
        <c:lblAlgn val="ctr"/>
        <c:lblOffset val="100"/>
        <c:noMultiLvlLbl val="0"/>
      </c:catAx>
      <c:valAx>
        <c:axId val="55182918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656770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95-4E88-B22F-BCE5E927734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8B95-4E88-B22F-BCE5E927734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8B95-4E88-B22F-BCE5E927734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8B95-4E88-B22F-BCE5E927734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8B95-4E88-B22F-BCE5E9277341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A-8B95-4E88-B22F-BCE5E927734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Kysymys'!$B$34:$B$39</c:f>
              <c:strCache>
                <c:ptCount val="6"/>
                <c:pt idx="0">
                  <c:v>Ei</c:v>
                </c:pt>
                <c:pt idx="1">
                  <c:v>Kyllä, aiheutti yleistä epävarmuutta</c:v>
                </c:pt>
                <c:pt idx="2">
                  <c:v>Kyllä, aiheutti ylimääräistä suunnittelutyötä</c:v>
                </c:pt>
                <c:pt idx="3">
                  <c:v>Kyllä, aiheutti lomautuksien tai yt-neuvotteluiden käynnistämisen</c:v>
                </c:pt>
                <c:pt idx="4">
                  <c:v>Kyllä, aiheutti toimitusketjuihin liittyviä pulmia</c:v>
                </c:pt>
                <c:pt idx="5">
                  <c:v>Kyllä, aiheutti myynnin vähenemistä</c:v>
                </c:pt>
              </c:strCache>
            </c:strRef>
          </c:cat>
          <c:val>
            <c:numRef>
              <c:f>'11 Kysymys'!$C$34:$C$39</c:f>
              <c:numCache>
                <c:formatCode>0.0%</c:formatCode>
                <c:ptCount val="6"/>
                <c:pt idx="0">
                  <c:v>0.44525235243798117</c:v>
                </c:pt>
                <c:pt idx="1">
                  <c:v>0.46065012831479896</c:v>
                </c:pt>
                <c:pt idx="2">
                  <c:v>0.17835757057313945</c:v>
                </c:pt>
                <c:pt idx="3">
                  <c:v>5.4747647562018817E-2</c:v>
                </c:pt>
                <c:pt idx="4">
                  <c:v>6.5012831479897351E-2</c:v>
                </c:pt>
                <c:pt idx="5">
                  <c:v>0.16937553464499572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95-4E88-B22F-BCE5E9277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3867120"/>
        <c:axId val="37106548"/>
      </c:barChart>
      <c:catAx>
        <c:axId val="4386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7106548"/>
        <c:crosses val="autoZero"/>
        <c:auto val="0"/>
        <c:lblAlgn val="ctr"/>
        <c:lblOffset val="100"/>
        <c:noMultiLvlLbl val="0"/>
      </c:catAx>
      <c:valAx>
        <c:axId val="37106548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386712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Kysymys'!$F$33:$F$41</c:f>
              <c:strCache>
                <c:ptCount val="9"/>
                <c:pt idx="0">
                  <c:v>Etätyön lisääntyminen</c:v>
                </c:pt>
                <c:pt idx="1">
                  <c:v>Digitalisaation vauhdittuminen</c:v>
                </c:pt>
                <c:pt idx="2">
                  <c:v>Uudenlaisen johtamistyön muutostarpeen</c:v>
                </c:pt>
                <c:pt idx="3">
                  <c:v>Henkilöstön osaamisen kehittämisen tarpeen lisääntyminen</c:v>
                </c:pt>
                <c:pt idx="4">
                  <c:v>Markkinaosuuksien merkittävä muutos toimijoiden kesken</c:v>
                </c:pt>
                <c:pt idx="5">
                  <c:v>Alan liikevaihdon aiemmin ennakoitua suurempi lasku</c:v>
                </c:pt>
                <c:pt idx="6">
                  <c:v>Alan henkilöstömäärän aiemmin ennakoitua suurempi vähentyminen</c:v>
                </c:pt>
                <c:pt idx="7">
                  <c:v>Alan liikevaihdon aiemmin ennakoitua suurempi nousu</c:v>
                </c:pt>
                <c:pt idx="8">
                  <c:v>Alan henkilöstömäärän aiemmin ennakoitua suurempi lisääntyminen</c:v>
                </c:pt>
              </c:strCache>
            </c:strRef>
          </c:cat>
          <c:val>
            <c:numRef>
              <c:f>'13 Kysymys'!$G$33:$G$41</c:f>
              <c:numCache>
                <c:formatCode>0.0%</c:formatCode>
                <c:ptCount val="9"/>
                <c:pt idx="0">
                  <c:v>0.8173652694610779</c:v>
                </c:pt>
                <c:pt idx="1">
                  <c:v>0.7142857142857143</c:v>
                </c:pt>
                <c:pt idx="2">
                  <c:v>0.48887938408896497</c:v>
                </c:pt>
                <c:pt idx="3">
                  <c:v>0.33147989734816086</c:v>
                </c:pt>
                <c:pt idx="4">
                  <c:v>0.20915312232677502</c:v>
                </c:pt>
                <c:pt idx="5">
                  <c:v>0.12018819503849446</c:v>
                </c:pt>
                <c:pt idx="6">
                  <c:v>0.11548331907613345</c:v>
                </c:pt>
                <c:pt idx="7">
                  <c:v>6.8862275449101798E-2</c:v>
                </c:pt>
                <c:pt idx="8">
                  <c:v>2.8229255774165955E-2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6-4B7A-A4A5-994E96AB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1633583391"/>
        <c:axId val="952465215"/>
      </c:barChart>
      <c:catAx>
        <c:axId val="163358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952465215"/>
        <c:crosses val="autoZero"/>
        <c:auto val="1"/>
        <c:lblAlgn val="ctr"/>
        <c:lblOffset val="100"/>
        <c:noMultiLvlLbl val="0"/>
      </c:catAx>
      <c:valAx>
        <c:axId val="95246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163358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B3-475C-B9B5-B7ABA83EA8E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6CB3-475C-B9B5-B7ABA83EA8E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6CB3-475C-B9B5-B7ABA83EA8E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6CB3-475C-B9B5-B7ABA83EA8EC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6CB3-475C-B9B5-B7ABA83EA8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'15 Kysymys'!$B$34:$B$38</c:f>
              <c:strCache>
                <c:ptCount val="5"/>
                <c:pt idx="0">
                  <c:v>Erinomainen</c:v>
                </c:pt>
                <c:pt idx="1">
                  <c:v>Hyvä</c:v>
                </c:pt>
                <c:pt idx="2">
                  <c:v>Tyydyttävä</c:v>
                </c:pt>
                <c:pt idx="3">
                  <c:v>Välttävä</c:v>
                </c:pt>
                <c:pt idx="4">
                  <c:v>Heikko</c:v>
                </c:pt>
              </c:strCache>
            </c:strRef>
          </c:cat>
          <c:val>
            <c:numRef>
              <c:f>'15 Kysymys'!$C$34:$C$38</c:f>
              <c:numCache>
                <c:formatCode>0.0%</c:formatCode>
                <c:ptCount val="5"/>
                <c:pt idx="0">
                  <c:v>0.35115483319076135</c:v>
                </c:pt>
                <c:pt idx="1">
                  <c:v>0.33789563729683486</c:v>
                </c:pt>
                <c:pt idx="2">
                  <c:v>0.19461077844311378</c:v>
                </c:pt>
                <c:pt idx="3">
                  <c:v>8.0410607356715139E-2</c:v>
                </c:pt>
                <c:pt idx="4">
                  <c:v>4.6193327630453383E-2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B3-475C-B9B5-B7ABA83EA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0734053"/>
        <c:axId val="66175104"/>
      </c:barChart>
      <c:catAx>
        <c:axId val="6073405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6175104"/>
        <c:crosses val="autoZero"/>
        <c:auto val="0"/>
        <c:lblAlgn val="ctr"/>
        <c:lblOffset val="100"/>
        <c:noMultiLvlLbl val="0"/>
      </c:catAx>
      <c:valAx>
        <c:axId val="66175104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6073405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28.4.2021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28.4.2021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28.4.2021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28.4.2021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28.4.2021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28.4.2021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28.4.2021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28.4.2021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28.4.2021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28.4.2021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Maksuvalmiussuhde%22_/o_%22https:/fi.wikipedia.org/wiki/maksuvalmiussuhde%22_/t_%22_blank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Pikakysely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27.4.2021</a:t>
            </a:r>
          </a:p>
          <a:p>
            <a:endParaRPr lang="fi-FI" dirty="0"/>
          </a:p>
          <a:p>
            <a:r>
              <a:rPr lang="fi-FI" dirty="0"/>
              <a:t>N = 2338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A891F-805B-423A-8C02-37945AC8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Koronakriisin jälkeen palataan niin kutsuttuun ”uuteen normaaliin”. Mitä pysyviä muutoksia näette sen jättävän yleisesti yritystoimintaan ja työntekemisen malleihin?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9418-7393-4196-B964-7A10E9A4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6B35DA-AF6D-453C-A76E-6F5CF739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FA9B7D-F4D3-455A-8C3D-916D8A1E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9A5D336-000D-448F-A405-3074F0520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052106"/>
              </p:ext>
            </p:extLst>
          </p:nvPr>
        </p:nvGraphicFramePr>
        <p:xfrm>
          <a:off x="1600200" y="1825625"/>
          <a:ext cx="9686925" cy="480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54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67D83D-EB4D-45E0-99A5-3746578B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Millainen on yrityksesi maksuvalmiustilanne? Maksuvalmiudella viitataan yrityksesi mahdollisuuteen selviytyä lyhytaikaisista veloista.*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528B5-6898-4A57-BDE6-54BB1F3F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D6ABC9-5F3C-4E02-AAC3-A2A79E6F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51AB28-5081-4B1C-9F1D-6E7A328F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14045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7EA890E-B562-447B-BF64-3A66D64471DE}"/>
              </a:ext>
            </a:extLst>
          </p:cNvPr>
          <p:cNvSpPr txBox="1"/>
          <p:nvPr/>
        </p:nvSpPr>
        <p:spPr>
          <a:xfrm>
            <a:off x="7390617" y="1580249"/>
            <a:ext cx="3912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dirty="0">
                <a:solidFill>
                  <a:srgbClr val="000000"/>
                </a:solidFill>
                <a:effectLst/>
                <a:latin typeface="+mj-lt"/>
              </a:rPr>
              <a:t>*Kirjanpidollisesti lyhytaikaista maksuvalmiutta voi mitata ”</a:t>
            </a:r>
            <a:r>
              <a:rPr lang="fi-FI" sz="1200" b="0" i="0" dirty="0" err="1">
                <a:solidFill>
                  <a:srgbClr val="0000AA"/>
                </a:solidFill>
                <a:effectLst/>
                <a:latin typeface="+mj-lt"/>
                <a:hlinkClick r:id="rId3" tooltip="Wikipedia: Quick ratio"/>
              </a:rPr>
              <a:t>quick</a:t>
            </a:r>
            <a:r>
              <a:rPr lang="fi-FI" sz="1200" b="0" i="0" dirty="0">
                <a:solidFill>
                  <a:srgbClr val="0000AA"/>
                </a:solidFill>
                <a:effectLst/>
                <a:latin typeface="+mj-lt"/>
                <a:hlinkClick r:id="rId3" tooltip="Wikipedia: Quick ratio"/>
              </a:rPr>
              <a:t> </a:t>
            </a:r>
            <a:r>
              <a:rPr lang="fi-FI" sz="1200" b="0" i="0" dirty="0" err="1">
                <a:solidFill>
                  <a:srgbClr val="0000AA"/>
                </a:solidFill>
                <a:effectLst/>
                <a:latin typeface="+mj-lt"/>
                <a:hlinkClick r:id="rId3" tooltip="Wikipedia: Quick ratio"/>
              </a:rPr>
              <a:t>ratiolla</a:t>
            </a:r>
            <a:r>
              <a:rPr lang="fi-FI" sz="1200" b="0" i="0" dirty="0">
                <a:solidFill>
                  <a:srgbClr val="000000"/>
                </a:solidFill>
                <a:effectLst/>
                <a:latin typeface="+mj-lt"/>
              </a:rPr>
              <a:t>”. Tunnusluvun tulkinta on: yli 1,5=erinomainen, 1,0-1,5=hyvä, 0,5-1,0=tyydyttävä, 0,3-0,5=välttävä, alle 0,3=heikko. </a:t>
            </a:r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162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2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EE60419B-B310-48B5-B99C-A6CCC9752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79996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77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86499F2-E670-4492-9E82-C00A46C05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27735"/>
              </p:ext>
            </p:extLst>
          </p:nvPr>
        </p:nvGraphicFramePr>
        <p:xfrm>
          <a:off x="1600200" y="1825624"/>
          <a:ext cx="96869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39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9305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2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5098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52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Koronatilannetta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28.4.2021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83842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2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10264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51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8765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91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32110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06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76500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2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9915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40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63AAD1-1A15-4452-9553-2EFE4544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Hallitus viesti ja esitti maaliskuun lopulla suunnittelevansa laajoja liikkumisrajoituksia. Näitä ei lopulta hyväksytty ja pantu toimeen. Vaikuttiko tehty esitys ja asian ympärillä käyty keskustelu yrityksenne toimintaan?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02476E-9342-4FDB-BCB8-38EF8F2E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0EB927-457B-4CD7-A113-C37897E7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FE9F45-C94C-46AF-99E7-34A48F2A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2315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525938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2" ma:contentTypeDescription="Luo uusi asiakirja." ma:contentTypeScope="" ma:versionID="447cfb979009e25726314b3006457bb0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90380f6e6036b4c9450b86ab76dcff89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EC0C1D-FD73-49B9-B0D5-58FF0D9B1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B06DCD-9B30-4739-BE2A-09B2AD98F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CA874-FC73-4DBA-8E40-0DBEAE3C9A9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17e892d1-d202-4cf4-9210-22d4ce3b54e5"/>
    <ds:schemaRef ds:uri="http://schemas.microsoft.com/office/infopath/2007/PartnerControls"/>
    <ds:schemaRef ds:uri="http://purl.org/dc/terms/"/>
    <ds:schemaRef ds:uri="29c900ee-4407-47ec-8d07-5c6835b0d80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264</TotalTime>
  <Words>235</Words>
  <Application>Microsoft Office PowerPoint</Application>
  <PresentationFormat>Laajakuva</PresentationFormat>
  <Paragraphs>62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Pikakysely koronavirustilanteesta</vt:lpstr>
      <vt:lpstr>Koronatilannetta koskevat kysymykset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Hallitus viesti ja esitti maaliskuun lopulla suunnittelevansa laajoja liikkumisrajoituksia. Näitä ei lopulta hyväksytty ja pantu toimeen. Vaikuttiko tehty esitys ja asian ympärillä käyty keskustelu yrityksenne toimintaan? </vt:lpstr>
      <vt:lpstr>Koronakriisin jälkeen palataan niin kutsuttuun ”uuteen normaaliin”. Mitä pysyviä muutoksia näette sen jättävän yleisesti yritystoimintaan ja työntekemisen malleihin?</vt:lpstr>
      <vt:lpstr>Millainen on yrityksesi maksuvalmiustilanne? Maksuvalmiudella viitataan yrityksesi mahdollisuuteen selviytyä lyhytaikaisista veloista.*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Pikakysely koronavirustilanteesta</dc:title>
  <dc:creator>Tanja Arvola</dc:creator>
  <cp:keywords>Keskuskauppakamari</cp:keywords>
  <cp:lastModifiedBy>Tanja Arvola</cp:lastModifiedBy>
  <cp:revision>34</cp:revision>
  <dcterms:created xsi:type="dcterms:W3CDTF">2020-06-24T06:37:38Z</dcterms:created>
  <dcterms:modified xsi:type="dcterms:W3CDTF">2021-04-28T08:09:10Z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23686500</vt:r8>
  </property>
</Properties>
</file>