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11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4"/>
    <p:sldMasterId id="2147483756" r:id="rId5"/>
    <p:sldMasterId id="2147483775" r:id="rId6"/>
    <p:sldMasterId id="2147483795" r:id="rId7"/>
    <p:sldMasterId id="2147483814" r:id="rId8"/>
  </p:sldMasterIdLst>
  <p:notesMasterIdLst>
    <p:notesMasterId r:id="rId26"/>
  </p:notesMasterIdLst>
  <p:handoutMasterIdLst>
    <p:handoutMasterId r:id="rId27"/>
  </p:handoutMasterIdLst>
  <p:sldIdLst>
    <p:sldId id="265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83" r:id="rId17"/>
    <p:sldId id="284" r:id="rId18"/>
    <p:sldId id="285" r:id="rId19"/>
    <p:sldId id="267" r:id="rId20"/>
    <p:sldId id="266" r:id="rId21"/>
    <p:sldId id="268" r:id="rId22"/>
    <p:sldId id="269" r:id="rId23"/>
    <p:sldId id="270" r:id="rId24"/>
    <p:sldId id="282" r:id="rId2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862E0E-6C26-4125-89B1-A99C23A5E0C8}" v="145" dt="2021-04-28T08:08:11.3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4660"/>
  </p:normalViewPr>
  <p:slideViewPr>
    <p:cSldViewPr snapToGrid="0">
      <p:cViewPr varScale="1">
        <p:scale>
          <a:sx n="81" d="100"/>
          <a:sy n="81" d="100"/>
        </p:scale>
        <p:origin x="62" y="163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nja Arvola" userId="64c0946d-c2dc-4178-8534-6113bb91beef" providerId="ADAL" clId="{7F862E0E-6C26-4125-89B1-A99C23A5E0C8}"/>
    <pc:docChg chg="custSel addSld delSld modSld">
      <pc:chgData name="Tanja Arvola" userId="64c0946d-c2dc-4178-8534-6113bb91beef" providerId="ADAL" clId="{7F862E0E-6C26-4125-89B1-A99C23A5E0C8}" dt="2021-04-28T08:09:07.815" v="255" actId="1038"/>
      <pc:docMkLst>
        <pc:docMk/>
      </pc:docMkLst>
      <pc:sldChg chg="modSp mod">
        <pc:chgData name="Tanja Arvola" userId="64c0946d-c2dc-4178-8534-6113bb91beef" providerId="ADAL" clId="{7F862E0E-6C26-4125-89B1-A99C23A5E0C8}" dt="2021-04-28T07:38:55.030" v="9" actId="20577"/>
        <pc:sldMkLst>
          <pc:docMk/>
          <pc:sldMk cId="1598432189" sldId="265"/>
        </pc:sldMkLst>
        <pc:spChg chg="mod">
          <ac:chgData name="Tanja Arvola" userId="64c0946d-c2dc-4178-8534-6113bb91beef" providerId="ADAL" clId="{7F862E0E-6C26-4125-89B1-A99C23A5E0C8}" dt="2021-04-28T07:38:55.030" v="9" actId="20577"/>
          <ac:spMkLst>
            <pc:docMk/>
            <pc:sldMk cId="1598432189" sldId="265"/>
            <ac:spMk id="3" creationId="{F86E1352-30A5-4675-9118-1774630AC7D2}"/>
          </ac:spMkLst>
        </pc:spChg>
      </pc:sldChg>
      <pc:sldChg chg="addSp delSp modSp mod">
        <pc:chgData name="Tanja Arvola" userId="64c0946d-c2dc-4178-8534-6113bb91beef" providerId="ADAL" clId="{7F862E0E-6C26-4125-89B1-A99C23A5E0C8}" dt="2021-04-28T07:53:56.199" v="74"/>
        <pc:sldMkLst>
          <pc:docMk/>
          <pc:sldMk cId="659777809" sldId="266"/>
        </pc:sldMkLst>
        <pc:spChg chg="add del mod">
          <ac:chgData name="Tanja Arvola" userId="64c0946d-c2dc-4178-8534-6113bb91beef" providerId="ADAL" clId="{7F862E0E-6C26-4125-89B1-A99C23A5E0C8}" dt="2021-04-28T07:53:30.994" v="61"/>
          <ac:spMkLst>
            <pc:docMk/>
            <pc:sldMk cId="659777809" sldId="266"/>
            <ac:spMk id="5" creationId="{B63CE252-B28C-4820-B48C-F09D052625C6}"/>
          </ac:spMkLst>
        </pc:spChg>
        <pc:graphicFrameChg chg="add mod">
          <ac:chgData name="Tanja Arvola" userId="64c0946d-c2dc-4178-8534-6113bb91beef" providerId="ADAL" clId="{7F862E0E-6C26-4125-89B1-A99C23A5E0C8}" dt="2021-04-28T07:53:30.881" v="59"/>
          <ac:graphicFrameMkLst>
            <pc:docMk/>
            <pc:sldMk cId="659777809" sldId="266"/>
            <ac:graphicFrameMk id="8" creationId="{EE60419B-B310-48B5-B99C-A6CCC9752B55}"/>
          </ac:graphicFrameMkLst>
        </pc:graphicFrameChg>
        <pc:graphicFrameChg chg="add mod">
          <ac:chgData name="Tanja Arvola" userId="64c0946d-c2dc-4178-8534-6113bb91beef" providerId="ADAL" clId="{7F862E0E-6C26-4125-89B1-A99C23A5E0C8}" dt="2021-04-28T07:53:56.199" v="74"/>
          <ac:graphicFrameMkLst>
            <pc:docMk/>
            <pc:sldMk cId="659777809" sldId="266"/>
            <ac:graphicFrameMk id="9" creationId="{EE60419B-B310-48B5-B99C-A6CCC9752B55}"/>
          </ac:graphicFrameMkLst>
        </pc:graphicFrameChg>
        <pc:graphicFrameChg chg="del">
          <ac:chgData name="Tanja Arvola" userId="64c0946d-c2dc-4178-8534-6113bb91beef" providerId="ADAL" clId="{7F862E0E-6C26-4125-89B1-A99C23A5E0C8}" dt="2021-04-28T07:39:37.971" v="23" actId="478"/>
          <ac:graphicFrameMkLst>
            <pc:docMk/>
            <pc:sldMk cId="659777809" sldId="266"/>
            <ac:graphicFrameMk id="10" creationId="{09FF1AF9-E76E-4E1A-9B86-A408D31BA54D}"/>
          </ac:graphicFrameMkLst>
        </pc:graphicFrameChg>
      </pc:sldChg>
      <pc:sldChg chg="addSp delSp modSp mod">
        <pc:chgData name="Tanja Arvola" userId="64c0946d-c2dc-4178-8534-6113bb91beef" providerId="ADAL" clId="{7F862E0E-6C26-4125-89B1-A99C23A5E0C8}" dt="2021-04-28T08:02:41.488" v="169"/>
        <pc:sldMkLst>
          <pc:docMk/>
          <pc:sldMk cId="4086396686" sldId="268"/>
        </pc:sldMkLst>
        <pc:spChg chg="add del mod">
          <ac:chgData name="Tanja Arvola" userId="64c0946d-c2dc-4178-8534-6113bb91beef" providerId="ADAL" clId="{7F862E0E-6C26-4125-89B1-A99C23A5E0C8}" dt="2021-04-28T07:55:00.471" v="81"/>
          <ac:spMkLst>
            <pc:docMk/>
            <pc:sldMk cId="4086396686" sldId="268"/>
            <ac:spMk id="5" creationId="{83CFF347-98E6-4A6E-A5FF-7DBE64CBDFDD}"/>
          </ac:spMkLst>
        </pc:spChg>
        <pc:graphicFrameChg chg="add mod">
          <ac:chgData name="Tanja Arvola" userId="64c0946d-c2dc-4178-8534-6113bb91beef" providerId="ADAL" clId="{7F862E0E-6C26-4125-89B1-A99C23A5E0C8}" dt="2021-04-28T07:55:00.313" v="79"/>
          <ac:graphicFrameMkLst>
            <pc:docMk/>
            <pc:sldMk cId="4086396686" sldId="268"/>
            <ac:graphicFrameMk id="8" creationId="{D86499F2-E670-4492-9E82-C00A46C05AE2}"/>
          </ac:graphicFrameMkLst>
        </pc:graphicFrameChg>
        <pc:graphicFrameChg chg="add mod">
          <ac:chgData name="Tanja Arvola" userId="64c0946d-c2dc-4178-8534-6113bb91beef" providerId="ADAL" clId="{7F862E0E-6C26-4125-89B1-A99C23A5E0C8}" dt="2021-04-28T08:02:41.488" v="169"/>
          <ac:graphicFrameMkLst>
            <pc:docMk/>
            <pc:sldMk cId="4086396686" sldId="268"/>
            <ac:graphicFrameMk id="9" creationId="{D86499F2-E670-4492-9E82-C00A46C05AE2}"/>
          </ac:graphicFrameMkLst>
        </pc:graphicFrameChg>
        <pc:graphicFrameChg chg="del">
          <ac:chgData name="Tanja Arvola" userId="64c0946d-c2dc-4178-8534-6113bb91beef" providerId="ADAL" clId="{7F862E0E-6C26-4125-89B1-A99C23A5E0C8}" dt="2021-04-28T07:39:39.867" v="24" actId="478"/>
          <ac:graphicFrameMkLst>
            <pc:docMk/>
            <pc:sldMk cId="4086396686" sldId="268"/>
            <ac:graphicFrameMk id="17" creationId="{6CC16919-66E2-4AB5-A00C-BB3C0BEB75C9}"/>
          </ac:graphicFrameMkLst>
        </pc:graphicFrameChg>
      </pc:sldChg>
      <pc:sldChg chg="addSp delSp modSp mod">
        <pc:chgData name="Tanja Arvola" userId="64c0946d-c2dc-4178-8534-6113bb91beef" providerId="ADAL" clId="{7F862E0E-6C26-4125-89B1-A99C23A5E0C8}" dt="2021-04-28T07:56:05.990" v="96"/>
        <pc:sldMkLst>
          <pc:docMk/>
          <pc:sldMk cId="2511529347" sldId="269"/>
        </pc:sldMkLst>
        <pc:spChg chg="add del mod">
          <ac:chgData name="Tanja Arvola" userId="64c0946d-c2dc-4178-8534-6113bb91beef" providerId="ADAL" clId="{7F862E0E-6C26-4125-89B1-A99C23A5E0C8}" dt="2021-04-28T07:55:52.588" v="91"/>
          <ac:spMkLst>
            <pc:docMk/>
            <pc:sldMk cId="2511529347" sldId="269"/>
            <ac:spMk id="7" creationId="{66F75693-A8DD-46BA-8A04-485164174C98}"/>
          </ac:spMkLst>
        </pc:spChg>
        <pc:graphicFrameChg chg="del">
          <ac:chgData name="Tanja Arvola" userId="64c0946d-c2dc-4178-8534-6113bb91beef" providerId="ADAL" clId="{7F862E0E-6C26-4125-89B1-A99C23A5E0C8}" dt="2021-04-28T07:39:41.638" v="25" actId="478"/>
          <ac:graphicFrameMkLst>
            <pc:docMk/>
            <pc:sldMk cId="2511529347" sldId="269"/>
            <ac:graphicFrameMk id="9" creationId="{00000000-0008-0000-0400-000002000000}"/>
          </ac:graphicFrameMkLst>
        </pc:graphicFrameChg>
        <pc:graphicFrameChg chg="add mod">
          <ac:chgData name="Tanja Arvola" userId="64c0946d-c2dc-4178-8534-6113bb91beef" providerId="ADAL" clId="{7F862E0E-6C26-4125-89B1-A99C23A5E0C8}" dt="2021-04-28T07:56:05.990" v="96"/>
          <ac:graphicFrameMkLst>
            <pc:docMk/>
            <pc:sldMk cId="2511529347" sldId="269"/>
            <ac:graphicFrameMk id="10" creationId="{00000000-0008-0000-0400-000002000000}"/>
          </ac:graphicFrameMkLst>
        </pc:graphicFrameChg>
      </pc:sldChg>
      <pc:sldChg chg="addSp delSp modSp mod">
        <pc:chgData name="Tanja Arvola" userId="64c0946d-c2dc-4178-8534-6113bb91beef" providerId="ADAL" clId="{7F862E0E-6C26-4125-89B1-A99C23A5E0C8}" dt="2021-04-28T07:56:52.100" v="103"/>
        <pc:sldMkLst>
          <pc:docMk/>
          <pc:sldMk cId="903524287" sldId="270"/>
        </pc:sldMkLst>
        <pc:spChg chg="add del mod">
          <ac:chgData name="Tanja Arvola" userId="64c0946d-c2dc-4178-8534-6113bb91beef" providerId="ADAL" clId="{7F862E0E-6C26-4125-89B1-A99C23A5E0C8}" dt="2021-04-28T07:56:39.638" v="98"/>
          <ac:spMkLst>
            <pc:docMk/>
            <pc:sldMk cId="903524287" sldId="270"/>
            <ac:spMk id="7" creationId="{4F2A81FA-13A4-49C7-9944-7C02B3570D2F}"/>
          </ac:spMkLst>
        </pc:spChg>
        <pc:graphicFrameChg chg="del">
          <ac:chgData name="Tanja Arvola" userId="64c0946d-c2dc-4178-8534-6113bb91beef" providerId="ADAL" clId="{7F862E0E-6C26-4125-89B1-A99C23A5E0C8}" dt="2021-04-28T07:39:43.260" v="26" actId="478"/>
          <ac:graphicFrameMkLst>
            <pc:docMk/>
            <pc:sldMk cId="903524287" sldId="270"/>
            <ac:graphicFrameMk id="9" creationId="{00000000-0008-0000-0500-000002000000}"/>
          </ac:graphicFrameMkLst>
        </pc:graphicFrameChg>
        <pc:graphicFrameChg chg="add mod">
          <ac:chgData name="Tanja Arvola" userId="64c0946d-c2dc-4178-8534-6113bb91beef" providerId="ADAL" clId="{7F862E0E-6C26-4125-89B1-A99C23A5E0C8}" dt="2021-04-28T07:56:52.100" v="103"/>
          <ac:graphicFrameMkLst>
            <pc:docMk/>
            <pc:sldMk cId="903524287" sldId="270"/>
            <ac:graphicFrameMk id="10" creationId="{00000000-0008-0000-0500-000002000000}"/>
          </ac:graphicFrameMkLst>
        </pc:graphicFrameChg>
      </pc:sldChg>
      <pc:sldChg chg="addSp delSp modSp mod setBg">
        <pc:chgData name="Tanja Arvola" userId="64c0946d-c2dc-4178-8534-6113bb91beef" providerId="ADAL" clId="{7F862E0E-6C26-4125-89B1-A99C23A5E0C8}" dt="2021-04-28T07:58:18.962" v="123"/>
        <pc:sldMkLst>
          <pc:docMk/>
          <pc:sldMk cId="3310427679" sldId="272"/>
        </pc:sldMkLst>
        <pc:spChg chg="add del mod">
          <ac:chgData name="Tanja Arvola" userId="64c0946d-c2dc-4178-8534-6113bb91beef" providerId="ADAL" clId="{7F862E0E-6C26-4125-89B1-A99C23A5E0C8}" dt="2021-04-28T07:57:10.094" v="105"/>
          <ac:spMkLst>
            <pc:docMk/>
            <pc:sldMk cId="3310427679" sldId="272"/>
            <ac:spMk id="7" creationId="{A7D318D8-32ED-438A-8F5A-27395BC05048}"/>
          </ac:spMkLst>
        </pc:spChg>
        <pc:graphicFrameChg chg="del">
          <ac:chgData name="Tanja Arvola" userId="64c0946d-c2dc-4178-8534-6113bb91beef" providerId="ADAL" clId="{7F862E0E-6C26-4125-89B1-A99C23A5E0C8}" dt="2021-04-28T07:38:58.730" v="10" actId="478"/>
          <ac:graphicFrameMkLst>
            <pc:docMk/>
            <pc:sldMk cId="3310427679" sldId="272"/>
            <ac:graphicFrameMk id="9" creationId="{00000000-0008-0000-0600-000002000000}"/>
          </ac:graphicFrameMkLst>
        </pc:graphicFrameChg>
        <pc:graphicFrameChg chg="add mod">
          <ac:chgData name="Tanja Arvola" userId="64c0946d-c2dc-4178-8534-6113bb91beef" providerId="ADAL" clId="{7F862E0E-6C26-4125-89B1-A99C23A5E0C8}" dt="2021-04-28T07:58:18.962" v="123"/>
          <ac:graphicFrameMkLst>
            <pc:docMk/>
            <pc:sldMk cId="3310427679" sldId="272"/>
            <ac:graphicFrameMk id="10" creationId="{00000000-0008-0000-0600-000002000000}"/>
          </ac:graphicFrameMkLst>
        </pc:graphicFrameChg>
      </pc:sldChg>
      <pc:sldChg chg="addSp delSp modSp mod">
        <pc:chgData name="Tanja Arvola" userId="64c0946d-c2dc-4178-8534-6113bb91beef" providerId="ADAL" clId="{7F862E0E-6C26-4125-89B1-A99C23A5E0C8}" dt="2021-04-28T07:58:08.702" v="120"/>
        <pc:sldMkLst>
          <pc:docMk/>
          <pc:sldMk cId="3562519766" sldId="273"/>
        </pc:sldMkLst>
        <pc:spChg chg="add del mod">
          <ac:chgData name="Tanja Arvola" userId="64c0946d-c2dc-4178-8534-6113bb91beef" providerId="ADAL" clId="{7F862E0E-6C26-4125-89B1-A99C23A5E0C8}" dt="2021-04-28T07:57:55.630" v="115"/>
          <ac:spMkLst>
            <pc:docMk/>
            <pc:sldMk cId="3562519766" sldId="273"/>
            <ac:spMk id="7" creationId="{FE59EA32-AC45-429B-8A0F-D9D36BADE27E}"/>
          </ac:spMkLst>
        </pc:spChg>
        <pc:graphicFrameChg chg="add mod">
          <ac:chgData name="Tanja Arvola" userId="64c0946d-c2dc-4178-8534-6113bb91beef" providerId="ADAL" clId="{7F862E0E-6C26-4125-89B1-A99C23A5E0C8}" dt="2021-04-28T07:58:08.702" v="120"/>
          <ac:graphicFrameMkLst>
            <pc:docMk/>
            <pc:sldMk cId="3562519766" sldId="273"/>
            <ac:graphicFrameMk id="9" creationId="{00000000-0008-0000-0700-000002000000}"/>
          </ac:graphicFrameMkLst>
        </pc:graphicFrameChg>
        <pc:graphicFrameChg chg="del">
          <ac:chgData name="Tanja Arvola" userId="64c0946d-c2dc-4178-8534-6113bb91beef" providerId="ADAL" clId="{7F862E0E-6C26-4125-89B1-A99C23A5E0C8}" dt="2021-04-28T07:39:01.017" v="11" actId="478"/>
          <ac:graphicFrameMkLst>
            <pc:docMk/>
            <pc:sldMk cId="3562519766" sldId="273"/>
            <ac:graphicFrameMk id="10" creationId="{00000000-0008-0000-0700-000002000000}"/>
          </ac:graphicFrameMkLst>
        </pc:graphicFrameChg>
      </pc:sldChg>
      <pc:sldChg chg="addSp delSp modSp mod">
        <pc:chgData name="Tanja Arvola" userId="64c0946d-c2dc-4178-8534-6113bb91beef" providerId="ADAL" clId="{7F862E0E-6C26-4125-89B1-A99C23A5E0C8}" dt="2021-04-28T07:58:52.095" v="130"/>
        <pc:sldMkLst>
          <pc:docMk/>
          <pc:sldMk cId="3679916391" sldId="274"/>
        </pc:sldMkLst>
        <pc:spChg chg="add del mod">
          <ac:chgData name="Tanja Arvola" userId="64c0946d-c2dc-4178-8534-6113bb91beef" providerId="ADAL" clId="{7F862E0E-6C26-4125-89B1-A99C23A5E0C8}" dt="2021-04-28T07:58:38.617" v="125"/>
          <ac:spMkLst>
            <pc:docMk/>
            <pc:sldMk cId="3679916391" sldId="274"/>
            <ac:spMk id="7" creationId="{7E0B6567-84E6-42CF-B344-1CF58CCC168A}"/>
          </ac:spMkLst>
        </pc:spChg>
        <pc:graphicFrameChg chg="add mod">
          <ac:chgData name="Tanja Arvola" userId="64c0946d-c2dc-4178-8534-6113bb91beef" providerId="ADAL" clId="{7F862E0E-6C26-4125-89B1-A99C23A5E0C8}" dt="2021-04-28T07:58:52.095" v="130"/>
          <ac:graphicFrameMkLst>
            <pc:docMk/>
            <pc:sldMk cId="3679916391" sldId="274"/>
            <ac:graphicFrameMk id="9" creationId="{00000000-0008-0000-0800-000002000000}"/>
          </ac:graphicFrameMkLst>
        </pc:graphicFrameChg>
        <pc:graphicFrameChg chg="del">
          <ac:chgData name="Tanja Arvola" userId="64c0946d-c2dc-4178-8534-6113bb91beef" providerId="ADAL" clId="{7F862E0E-6C26-4125-89B1-A99C23A5E0C8}" dt="2021-04-28T07:39:02.545" v="12" actId="478"/>
          <ac:graphicFrameMkLst>
            <pc:docMk/>
            <pc:sldMk cId="3679916391" sldId="274"/>
            <ac:graphicFrameMk id="10" creationId="{00000000-0008-0000-0800-000002000000}"/>
          </ac:graphicFrameMkLst>
        </pc:graphicFrameChg>
      </pc:sldChg>
      <pc:sldChg chg="addSp delSp modSp mod">
        <pc:chgData name="Tanja Arvola" userId="64c0946d-c2dc-4178-8534-6113bb91beef" providerId="ADAL" clId="{7F862E0E-6C26-4125-89B1-A99C23A5E0C8}" dt="2021-04-28T07:59:28.278" v="137"/>
        <pc:sldMkLst>
          <pc:docMk/>
          <pc:sldMk cId="1772064071" sldId="275"/>
        </pc:sldMkLst>
        <pc:spChg chg="add del mod">
          <ac:chgData name="Tanja Arvola" userId="64c0946d-c2dc-4178-8534-6113bb91beef" providerId="ADAL" clId="{7F862E0E-6C26-4125-89B1-A99C23A5E0C8}" dt="2021-04-28T07:59:16.257" v="132"/>
          <ac:spMkLst>
            <pc:docMk/>
            <pc:sldMk cId="1772064071" sldId="275"/>
            <ac:spMk id="7" creationId="{3CB36A41-587E-4D1F-8260-B66A9FB3B094}"/>
          </ac:spMkLst>
        </pc:spChg>
        <pc:graphicFrameChg chg="add mod">
          <ac:chgData name="Tanja Arvola" userId="64c0946d-c2dc-4178-8534-6113bb91beef" providerId="ADAL" clId="{7F862E0E-6C26-4125-89B1-A99C23A5E0C8}" dt="2021-04-28T07:59:28.278" v="137"/>
          <ac:graphicFrameMkLst>
            <pc:docMk/>
            <pc:sldMk cId="1772064071" sldId="275"/>
            <ac:graphicFrameMk id="9" creationId="{00000000-0008-0000-0900-000002000000}"/>
          </ac:graphicFrameMkLst>
        </pc:graphicFrameChg>
        <pc:graphicFrameChg chg="del">
          <ac:chgData name="Tanja Arvola" userId="64c0946d-c2dc-4178-8534-6113bb91beef" providerId="ADAL" clId="{7F862E0E-6C26-4125-89B1-A99C23A5E0C8}" dt="2021-04-28T07:39:04.125" v="13" actId="478"/>
          <ac:graphicFrameMkLst>
            <pc:docMk/>
            <pc:sldMk cId="1772064071" sldId="275"/>
            <ac:graphicFrameMk id="10" creationId="{00000000-0008-0000-0900-000002000000}"/>
          </ac:graphicFrameMkLst>
        </pc:graphicFrameChg>
      </pc:sldChg>
      <pc:sldChg chg="addSp delSp modSp mod">
        <pc:chgData name="Tanja Arvola" userId="64c0946d-c2dc-4178-8534-6113bb91beef" providerId="ADAL" clId="{7F862E0E-6C26-4125-89B1-A99C23A5E0C8}" dt="2021-04-28T07:59:56.571" v="144"/>
        <pc:sldMkLst>
          <pc:docMk/>
          <pc:sldMk cId="3846425166" sldId="276"/>
        </pc:sldMkLst>
        <pc:spChg chg="add del mod">
          <ac:chgData name="Tanja Arvola" userId="64c0946d-c2dc-4178-8534-6113bb91beef" providerId="ADAL" clId="{7F862E0E-6C26-4125-89B1-A99C23A5E0C8}" dt="2021-04-28T07:59:42.418" v="139"/>
          <ac:spMkLst>
            <pc:docMk/>
            <pc:sldMk cId="3846425166" sldId="276"/>
            <ac:spMk id="7" creationId="{AB009D48-1ECD-461A-AE2A-EBD0D60B6B0F}"/>
          </ac:spMkLst>
        </pc:spChg>
        <pc:graphicFrameChg chg="add mod">
          <ac:chgData name="Tanja Arvola" userId="64c0946d-c2dc-4178-8534-6113bb91beef" providerId="ADAL" clId="{7F862E0E-6C26-4125-89B1-A99C23A5E0C8}" dt="2021-04-28T07:59:56.571" v="144"/>
          <ac:graphicFrameMkLst>
            <pc:docMk/>
            <pc:sldMk cId="3846425166" sldId="276"/>
            <ac:graphicFrameMk id="9" creationId="{00000000-0008-0000-0A00-000002000000}"/>
          </ac:graphicFrameMkLst>
        </pc:graphicFrameChg>
        <pc:graphicFrameChg chg="del">
          <ac:chgData name="Tanja Arvola" userId="64c0946d-c2dc-4178-8534-6113bb91beef" providerId="ADAL" clId="{7F862E0E-6C26-4125-89B1-A99C23A5E0C8}" dt="2021-04-28T07:39:06.511" v="14" actId="478"/>
          <ac:graphicFrameMkLst>
            <pc:docMk/>
            <pc:sldMk cId="3846425166" sldId="276"/>
            <ac:graphicFrameMk id="12" creationId="{00000000-0008-0000-0A00-000002000000}"/>
          </ac:graphicFrameMkLst>
        </pc:graphicFrameChg>
      </pc:sldChg>
      <pc:sldChg chg="addSp delSp modSp mod">
        <pc:chgData name="Tanja Arvola" userId="64c0946d-c2dc-4178-8534-6113bb91beef" providerId="ADAL" clId="{7F862E0E-6C26-4125-89B1-A99C23A5E0C8}" dt="2021-04-28T08:00:36.564" v="153"/>
        <pc:sldMkLst>
          <pc:docMk/>
          <pc:sldMk cId="2271402288" sldId="277"/>
        </pc:sldMkLst>
        <pc:spChg chg="add del mod">
          <ac:chgData name="Tanja Arvola" userId="64c0946d-c2dc-4178-8534-6113bb91beef" providerId="ADAL" clId="{7F862E0E-6C26-4125-89B1-A99C23A5E0C8}" dt="2021-04-28T08:00:23.409" v="146"/>
          <ac:spMkLst>
            <pc:docMk/>
            <pc:sldMk cId="2271402288" sldId="277"/>
            <ac:spMk id="7" creationId="{9C193E37-EC7A-4B98-8541-5F93531F9838}"/>
          </ac:spMkLst>
        </pc:spChg>
        <pc:graphicFrameChg chg="add mod">
          <ac:chgData name="Tanja Arvola" userId="64c0946d-c2dc-4178-8534-6113bb91beef" providerId="ADAL" clId="{7F862E0E-6C26-4125-89B1-A99C23A5E0C8}" dt="2021-04-28T08:00:36.564" v="153"/>
          <ac:graphicFrameMkLst>
            <pc:docMk/>
            <pc:sldMk cId="2271402288" sldId="277"/>
            <ac:graphicFrameMk id="9" creationId="{00000000-0008-0000-0B00-000002000000}"/>
          </ac:graphicFrameMkLst>
        </pc:graphicFrameChg>
        <pc:graphicFrameChg chg="del">
          <ac:chgData name="Tanja Arvola" userId="64c0946d-c2dc-4178-8534-6113bb91beef" providerId="ADAL" clId="{7F862E0E-6C26-4125-89B1-A99C23A5E0C8}" dt="2021-04-28T07:39:09.455" v="15" actId="478"/>
          <ac:graphicFrameMkLst>
            <pc:docMk/>
            <pc:sldMk cId="2271402288" sldId="277"/>
            <ac:graphicFrameMk id="10" creationId="{00000000-0008-0000-0B00-000002000000}"/>
          </ac:graphicFrameMkLst>
        </pc:graphicFrameChg>
      </pc:sldChg>
      <pc:sldChg chg="addSp delSp modSp new mod">
        <pc:chgData name="Tanja Arvola" userId="64c0946d-c2dc-4178-8534-6113bb91beef" providerId="ADAL" clId="{7F862E0E-6C26-4125-89B1-A99C23A5E0C8}" dt="2021-04-28T08:02:16.867" v="168"/>
        <pc:sldMkLst>
          <pc:docMk/>
          <pc:sldMk cId="1789525938" sldId="283"/>
        </pc:sldMkLst>
        <pc:spChg chg="mod">
          <ac:chgData name="Tanja Arvola" userId="64c0946d-c2dc-4178-8534-6113bb91beef" providerId="ADAL" clId="{7F862E0E-6C26-4125-89B1-A99C23A5E0C8}" dt="2021-04-28T07:40:54.882" v="34" actId="404"/>
          <ac:spMkLst>
            <pc:docMk/>
            <pc:sldMk cId="1789525938" sldId="283"/>
            <ac:spMk id="2" creationId="{E663AAD1-1A15-4452-9553-2EFE45448AB9}"/>
          </ac:spMkLst>
        </pc:spChg>
        <pc:spChg chg="add del">
          <ac:chgData name="Tanja Arvola" userId="64c0946d-c2dc-4178-8534-6113bb91beef" providerId="ADAL" clId="{7F862E0E-6C26-4125-89B1-A99C23A5E0C8}" dt="2021-04-28T07:52:34.281" v="39"/>
          <ac:spMkLst>
            <pc:docMk/>
            <pc:sldMk cId="1789525938" sldId="283"/>
            <ac:spMk id="3" creationId="{BBB26E0C-49EE-4EF9-AC1F-8D45BC7A1C98}"/>
          </ac:spMkLst>
        </pc:spChg>
        <pc:spChg chg="add del mod">
          <ac:chgData name="Tanja Arvola" userId="64c0946d-c2dc-4178-8534-6113bb91beef" providerId="ADAL" clId="{7F862E0E-6C26-4125-89B1-A99C23A5E0C8}" dt="2021-04-28T08:01:06.280" v="155"/>
          <ac:spMkLst>
            <pc:docMk/>
            <pc:sldMk cId="1789525938" sldId="283"/>
            <ac:spMk id="10" creationId="{5000B359-A832-43C4-B11B-1BBFC56AA911}"/>
          </ac:spMkLst>
        </pc:spChg>
        <pc:graphicFrameChg chg="add mod">
          <ac:chgData name="Tanja Arvola" userId="64c0946d-c2dc-4178-8534-6113bb91beef" providerId="ADAL" clId="{7F862E0E-6C26-4125-89B1-A99C23A5E0C8}" dt="2021-04-28T07:52:34.027" v="37"/>
          <ac:graphicFrameMkLst>
            <pc:docMk/>
            <pc:sldMk cId="1789525938" sldId="283"/>
            <ac:graphicFrameMk id="7" creationId="{EE60419B-B310-48B5-B99C-A6CCC9752B55}"/>
          </ac:graphicFrameMkLst>
        </pc:graphicFrameChg>
        <pc:graphicFrameChg chg="add del mod">
          <ac:chgData name="Tanja Arvola" userId="64c0946d-c2dc-4178-8534-6113bb91beef" providerId="ADAL" clId="{7F862E0E-6C26-4125-89B1-A99C23A5E0C8}" dt="2021-04-28T07:53:21.477" v="50" actId="478"/>
          <ac:graphicFrameMkLst>
            <pc:docMk/>
            <pc:sldMk cId="1789525938" sldId="283"/>
            <ac:graphicFrameMk id="8" creationId="{EE60419B-B310-48B5-B99C-A6CCC9752B55}"/>
          </ac:graphicFrameMkLst>
        </pc:graphicFrameChg>
        <pc:graphicFrameChg chg="add mod">
          <ac:chgData name="Tanja Arvola" userId="64c0946d-c2dc-4178-8534-6113bb91beef" providerId="ADAL" clId="{7F862E0E-6C26-4125-89B1-A99C23A5E0C8}" dt="2021-04-28T08:02:16.867" v="168"/>
          <ac:graphicFrameMkLst>
            <pc:docMk/>
            <pc:sldMk cId="1789525938" sldId="283"/>
            <ac:graphicFrameMk id="11" creationId="{00000000-0008-0000-0C00-000002000000}"/>
          </ac:graphicFrameMkLst>
        </pc:graphicFrameChg>
      </pc:sldChg>
      <pc:sldChg chg="addSp delSp modSp del mod">
        <pc:chgData name="Tanja Arvola" userId="64c0946d-c2dc-4178-8534-6113bb91beef" providerId="ADAL" clId="{7F862E0E-6C26-4125-89B1-A99C23A5E0C8}" dt="2021-04-28T07:40:32.757" v="27" actId="2696"/>
        <pc:sldMkLst>
          <pc:docMk/>
          <pc:sldMk cId="4208654747" sldId="283"/>
        </pc:sldMkLst>
        <pc:spChg chg="add mod">
          <ac:chgData name="Tanja Arvola" userId="64c0946d-c2dc-4178-8534-6113bb91beef" providerId="ADAL" clId="{7F862E0E-6C26-4125-89B1-A99C23A5E0C8}" dt="2021-04-28T07:39:11.425" v="16" actId="478"/>
          <ac:spMkLst>
            <pc:docMk/>
            <pc:sldMk cId="4208654747" sldId="283"/>
            <ac:spMk id="8" creationId="{8664F49F-1BBB-47CA-BA39-415347E47F07}"/>
          </ac:spMkLst>
        </pc:spChg>
        <pc:graphicFrameChg chg="del">
          <ac:chgData name="Tanja Arvola" userId="64c0946d-c2dc-4178-8534-6113bb91beef" providerId="ADAL" clId="{7F862E0E-6C26-4125-89B1-A99C23A5E0C8}" dt="2021-04-28T07:39:11.425" v="16" actId="478"/>
          <ac:graphicFrameMkLst>
            <pc:docMk/>
            <pc:sldMk cId="4208654747" sldId="283"/>
            <ac:graphicFrameMk id="7" creationId="{00000000-0008-0000-0C00-000002000000}"/>
          </ac:graphicFrameMkLst>
        </pc:graphicFrameChg>
      </pc:sldChg>
      <pc:sldChg chg="addSp delSp modSp new mod">
        <pc:chgData name="Tanja Arvola" userId="64c0946d-c2dc-4178-8534-6113bb91beef" providerId="ADAL" clId="{7F862E0E-6C26-4125-89B1-A99C23A5E0C8}" dt="2021-04-28T08:07:17.708" v="199"/>
        <pc:sldMkLst>
          <pc:docMk/>
          <pc:sldMk cId="919546764" sldId="284"/>
        </pc:sldMkLst>
        <pc:spChg chg="mod">
          <ac:chgData name="Tanja Arvola" userId="64c0946d-c2dc-4178-8534-6113bb91beef" providerId="ADAL" clId="{7F862E0E-6C26-4125-89B1-A99C23A5E0C8}" dt="2021-04-28T08:03:34.947" v="176" actId="404"/>
          <ac:spMkLst>
            <pc:docMk/>
            <pc:sldMk cId="919546764" sldId="284"/>
            <ac:spMk id="2" creationId="{8C1A891F-805B-423A-8C02-37945AC80B28}"/>
          </ac:spMkLst>
        </pc:spChg>
        <pc:spChg chg="add del">
          <ac:chgData name="Tanja Arvola" userId="64c0946d-c2dc-4178-8534-6113bb91beef" providerId="ADAL" clId="{7F862E0E-6C26-4125-89B1-A99C23A5E0C8}" dt="2021-04-28T08:06:28.030" v="181"/>
          <ac:spMkLst>
            <pc:docMk/>
            <pc:sldMk cId="919546764" sldId="284"/>
            <ac:spMk id="3" creationId="{18269086-256B-4526-96FD-85F4CBDB6474}"/>
          </ac:spMkLst>
        </pc:spChg>
        <pc:spChg chg="add del mod">
          <ac:chgData name="Tanja Arvola" userId="64c0946d-c2dc-4178-8534-6113bb91beef" providerId="ADAL" clId="{7F862E0E-6C26-4125-89B1-A99C23A5E0C8}" dt="2021-04-28T08:06:52.610" v="188"/>
          <ac:spMkLst>
            <pc:docMk/>
            <pc:sldMk cId="919546764" sldId="284"/>
            <ac:spMk id="10" creationId="{AA046486-8AE7-4E26-8B29-0DC2B7D8BAB1}"/>
          </ac:spMkLst>
        </pc:spChg>
        <pc:graphicFrameChg chg="add mod">
          <ac:chgData name="Tanja Arvola" userId="64c0946d-c2dc-4178-8534-6113bb91beef" providerId="ADAL" clId="{7F862E0E-6C26-4125-89B1-A99C23A5E0C8}" dt="2021-04-28T08:06:27.805" v="179"/>
          <ac:graphicFrameMkLst>
            <pc:docMk/>
            <pc:sldMk cId="919546764" sldId="284"/>
            <ac:graphicFrameMk id="7" creationId="{C9A5D336-000D-448F-A405-3074F052022D}"/>
          </ac:graphicFrameMkLst>
        </pc:graphicFrameChg>
        <pc:graphicFrameChg chg="add del mod">
          <ac:chgData name="Tanja Arvola" userId="64c0946d-c2dc-4178-8534-6113bb91beef" providerId="ADAL" clId="{7F862E0E-6C26-4125-89B1-A99C23A5E0C8}" dt="2021-04-28T08:06:48.502" v="183" actId="478"/>
          <ac:graphicFrameMkLst>
            <pc:docMk/>
            <pc:sldMk cId="919546764" sldId="284"/>
            <ac:graphicFrameMk id="8" creationId="{C9A5D336-000D-448F-A405-3074F052022D}"/>
          </ac:graphicFrameMkLst>
        </pc:graphicFrameChg>
        <pc:graphicFrameChg chg="add mod">
          <ac:chgData name="Tanja Arvola" userId="64c0946d-c2dc-4178-8534-6113bb91beef" providerId="ADAL" clId="{7F862E0E-6C26-4125-89B1-A99C23A5E0C8}" dt="2021-04-28T08:06:52.448" v="186"/>
          <ac:graphicFrameMkLst>
            <pc:docMk/>
            <pc:sldMk cId="919546764" sldId="284"/>
            <ac:graphicFrameMk id="11" creationId="{C9A5D336-000D-448F-A405-3074F052022D}"/>
          </ac:graphicFrameMkLst>
        </pc:graphicFrameChg>
        <pc:graphicFrameChg chg="add mod">
          <ac:chgData name="Tanja Arvola" userId="64c0946d-c2dc-4178-8534-6113bb91beef" providerId="ADAL" clId="{7F862E0E-6C26-4125-89B1-A99C23A5E0C8}" dt="2021-04-28T08:07:17.708" v="199"/>
          <ac:graphicFrameMkLst>
            <pc:docMk/>
            <pc:sldMk cId="919546764" sldId="284"/>
            <ac:graphicFrameMk id="12" creationId="{C9A5D336-000D-448F-A405-3074F052022D}"/>
          </ac:graphicFrameMkLst>
        </pc:graphicFrameChg>
      </pc:sldChg>
      <pc:sldChg chg="addSp delSp modSp del mod">
        <pc:chgData name="Tanja Arvola" userId="64c0946d-c2dc-4178-8534-6113bb91beef" providerId="ADAL" clId="{7F862E0E-6C26-4125-89B1-A99C23A5E0C8}" dt="2021-04-28T07:40:32.757" v="27" actId="2696"/>
        <pc:sldMkLst>
          <pc:docMk/>
          <pc:sldMk cId="3506935262" sldId="284"/>
        </pc:sldMkLst>
        <pc:spChg chg="add mod">
          <ac:chgData name="Tanja Arvola" userId="64c0946d-c2dc-4178-8534-6113bb91beef" providerId="ADAL" clId="{7F862E0E-6C26-4125-89B1-A99C23A5E0C8}" dt="2021-04-28T07:39:13.977" v="17" actId="478"/>
          <ac:spMkLst>
            <pc:docMk/>
            <pc:sldMk cId="3506935262" sldId="284"/>
            <ac:spMk id="8" creationId="{E5AD12E2-655A-467A-B0F5-A5140D0E2FBA}"/>
          </ac:spMkLst>
        </pc:spChg>
        <pc:graphicFrameChg chg="del">
          <ac:chgData name="Tanja Arvola" userId="64c0946d-c2dc-4178-8534-6113bb91beef" providerId="ADAL" clId="{7F862E0E-6C26-4125-89B1-A99C23A5E0C8}" dt="2021-04-28T07:39:13.977" v="17" actId="478"/>
          <ac:graphicFrameMkLst>
            <pc:docMk/>
            <pc:sldMk cId="3506935262" sldId="284"/>
            <ac:graphicFrameMk id="7" creationId="{00000000-0008-0000-0D00-000002000000}"/>
          </ac:graphicFrameMkLst>
        </pc:graphicFrameChg>
      </pc:sldChg>
      <pc:sldChg chg="addSp delSp modSp new mod">
        <pc:chgData name="Tanja Arvola" userId="64c0946d-c2dc-4178-8534-6113bb91beef" providerId="ADAL" clId="{7F862E0E-6C26-4125-89B1-A99C23A5E0C8}" dt="2021-04-28T08:09:07.815" v="255" actId="1038"/>
        <pc:sldMkLst>
          <pc:docMk/>
          <pc:sldMk cId="691628303" sldId="285"/>
        </pc:sldMkLst>
        <pc:spChg chg="mod">
          <ac:chgData name="Tanja Arvola" userId="64c0946d-c2dc-4178-8534-6113bb91beef" providerId="ADAL" clId="{7F862E0E-6C26-4125-89B1-A99C23A5E0C8}" dt="2021-04-28T08:08:22.707" v="212" actId="404"/>
          <ac:spMkLst>
            <pc:docMk/>
            <pc:sldMk cId="691628303" sldId="285"/>
            <ac:spMk id="2" creationId="{8867D83D-EB4D-45E0-99A5-3746578B6D7C}"/>
          </ac:spMkLst>
        </pc:spChg>
        <pc:spChg chg="del">
          <ac:chgData name="Tanja Arvola" userId="64c0946d-c2dc-4178-8534-6113bb91beef" providerId="ADAL" clId="{7F862E0E-6C26-4125-89B1-A99C23A5E0C8}" dt="2021-04-28T08:07:57.221" v="202"/>
          <ac:spMkLst>
            <pc:docMk/>
            <pc:sldMk cId="691628303" sldId="285"/>
            <ac:spMk id="3" creationId="{28642AE1-6E43-4C23-9060-C2F10554F04D}"/>
          </ac:spMkLst>
        </pc:spChg>
        <pc:spChg chg="add mod">
          <ac:chgData name="Tanja Arvola" userId="64c0946d-c2dc-4178-8534-6113bb91beef" providerId="ADAL" clId="{7F862E0E-6C26-4125-89B1-A99C23A5E0C8}" dt="2021-04-28T08:09:07.815" v="255" actId="1038"/>
          <ac:spMkLst>
            <pc:docMk/>
            <pc:sldMk cId="691628303" sldId="285"/>
            <ac:spMk id="8" creationId="{87EA890E-B562-447B-BF64-3A66D64471DE}"/>
          </ac:spMkLst>
        </pc:spChg>
        <pc:graphicFrameChg chg="add mod">
          <ac:chgData name="Tanja Arvola" userId="64c0946d-c2dc-4178-8534-6113bb91beef" providerId="ADAL" clId="{7F862E0E-6C26-4125-89B1-A99C23A5E0C8}" dt="2021-04-28T08:08:11.334" v="207"/>
          <ac:graphicFrameMkLst>
            <pc:docMk/>
            <pc:sldMk cId="691628303" sldId="285"/>
            <ac:graphicFrameMk id="7" creationId="{00000000-0008-0000-1000-000002000000}"/>
          </ac:graphicFrameMkLst>
        </pc:graphicFrameChg>
      </pc:sldChg>
      <pc:sldChg chg="addSp delSp modSp del mod">
        <pc:chgData name="Tanja Arvola" userId="64c0946d-c2dc-4178-8534-6113bb91beef" providerId="ADAL" clId="{7F862E0E-6C26-4125-89B1-A99C23A5E0C8}" dt="2021-04-28T07:40:32.757" v="27" actId="2696"/>
        <pc:sldMkLst>
          <pc:docMk/>
          <pc:sldMk cId="2524470435" sldId="285"/>
        </pc:sldMkLst>
        <pc:spChg chg="add mod">
          <ac:chgData name="Tanja Arvola" userId="64c0946d-c2dc-4178-8534-6113bb91beef" providerId="ADAL" clId="{7F862E0E-6C26-4125-89B1-A99C23A5E0C8}" dt="2021-04-28T07:39:15.493" v="18" actId="478"/>
          <ac:spMkLst>
            <pc:docMk/>
            <pc:sldMk cId="2524470435" sldId="285"/>
            <ac:spMk id="8" creationId="{1D496391-3A62-41AA-92A5-6D8E4B09ACDE}"/>
          </ac:spMkLst>
        </pc:spChg>
        <pc:graphicFrameChg chg="del">
          <ac:chgData name="Tanja Arvola" userId="64c0946d-c2dc-4178-8534-6113bb91beef" providerId="ADAL" clId="{7F862E0E-6C26-4125-89B1-A99C23A5E0C8}" dt="2021-04-28T07:39:15.493" v="18" actId="478"/>
          <ac:graphicFrameMkLst>
            <pc:docMk/>
            <pc:sldMk cId="2524470435" sldId="285"/>
            <ac:graphicFrameMk id="7" creationId="{00000000-0008-0000-0E00-000002000000}"/>
          </ac:graphicFrameMkLst>
        </pc:graphicFrameChg>
      </pc:sldChg>
      <pc:sldChg chg="addSp delSp modSp del mod">
        <pc:chgData name="Tanja Arvola" userId="64c0946d-c2dc-4178-8534-6113bb91beef" providerId="ADAL" clId="{7F862E0E-6C26-4125-89B1-A99C23A5E0C8}" dt="2021-04-28T07:40:32.757" v="27" actId="2696"/>
        <pc:sldMkLst>
          <pc:docMk/>
          <pc:sldMk cId="2394890819" sldId="286"/>
        </pc:sldMkLst>
        <pc:spChg chg="add mod">
          <ac:chgData name="Tanja Arvola" userId="64c0946d-c2dc-4178-8534-6113bb91beef" providerId="ADAL" clId="{7F862E0E-6C26-4125-89B1-A99C23A5E0C8}" dt="2021-04-28T07:39:16.853" v="19" actId="478"/>
          <ac:spMkLst>
            <pc:docMk/>
            <pc:sldMk cId="2394890819" sldId="286"/>
            <ac:spMk id="8" creationId="{B669D878-E0E7-4E95-84C9-FE4B1477B8D6}"/>
          </ac:spMkLst>
        </pc:spChg>
        <pc:graphicFrameChg chg="del">
          <ac:chgData name="Tanja Arvola" userId="64c0946d-c2dc-4178-8534-6113bb91beef" providerId="ADAL" clId="{7F862E0E-6C26-4125-89B1-A99C23A5E0C8}" dt="2021-04-28T07:39:16.853" v="19" actId="478"/>
          <ac:graphicFrameMkLst>
            <pc:docMk/>
            <pc:sldMk cId="2394890819" sldId="286"/>
            <ac:graphicFrameMk id="7" creationId="{00000000-0008-0000-0F00-000002000000}"/>
          </ac:graphicFrameMkLst>
        </pc:graphicFrameChg>
      </pc:sldChg>
      <pc:sldChg chg="addSp delSp modSp del mod">
        <pc:chgData name="Tanja Arvola" userId="64c0946d-c2dc-4178-8534-6113bb91beef" providerId="ADAL" clId="{7F862E0E-6C26-4125-89B1-A99C23A5E0C8}" dt="2021-04-28T07:40:32.757" v="27" actId="2696"/>
        <pc:sldMkLst>
          <pc:docMk/>
          <pc:sldMk cId="1046659427" sldId="287"/>
        </pc:sldMkLst>
        <pc:spChg chg="add mod">
          <ac:chgData name="Tanja Arvola" userId="64c0946d-c2dc-4178-8534-6113bb91beef" providerId="ADAL" clId="{7F862E0E-6C26-4125-89B1-A99C23A5E0C8}" dt="2021-04-28T07:39:18.754" v="20" actId="478"/>
          <ac:spMkLst>
            <pc:docMk/>
            <pc:sldMk cId="1046659427" sldId="287"/>
            <ac:spMk id="8" creationId="{1D3DF317-6757-45E1-BDC9-3A6FA230631D}"/>
          </ac:spMkLst>
        </pc:spChg>
        <pc:graphicFrameChg chg="del">
          <ac:chgData name="Tanja Arvola" userId="64c0946d-c2dc-4178-8534-6113bb91beef" providerId="ADAL" clId="{7F862E0E-6C26-4125-89B1-A99C23A5E0C8}" dt="2021-04-28T07:39:18.754" v="20" actId="478"/>
          <ac:graphicFrameMkLst>
            <pc:docMk/>
            <pc:sldMk cId="1046659427" sldId="287"/>
            <ac:graphicFrameMk id="7" creationId="{00000000-0008-0000-1000-000002000000}"/>
          </ac:graphicFrameMkLst>
        </pc:graphicFrameChg>
      </pc:sldChg>
      <pc:sldChg chg="addSp delSp modSp del mod">
        <pc:chgData name="Tanja Arvola" userId="64c0946d-c2dc-4178-8534-6113bb91beef" providerId="ADAL" clId="{7F862E0E-6C26-4125-89B1-A99C23A5E0C8}" dt="2021-04-28T07:40:32.757" v="27" actId="2696"/>
        <pc:sldMkLst>
          <pc:docMk/>
          <pc:sldMk cId="2968202165" sldId="288"/>
        </pc:sldMkLst>
        <pc:spChg chg="add mod">
          <ac:chgData name="Tanja Arvola" userId="64c0946d-c2dc-4178-8534-6113bb91beef" providerId="ADAL" clId="{7F862E0E-6C26-4125-89B1-A99C23A5E0C8}" dt="2021-04-28T07:39:20.434" v="21" actId="478"/>
          <ac:spMkLst>
            <pc:docMk/>
            <pc:sldMk cId="2968202165" sldId="288"/>
            <ac:spMk id="8" creationId="{D78C170C-2D1B-499D-A452-98C98F0B2FC3}"/>
          </ac:spMkLst>
        </pc:spChg>
        <pc:graphicFrameChg chg="del">
          <ac:chgData name="Tanja Arvola" userId="64c0946d-c2dc-4178-8534-6113bb91beef" providerId="ADAL" clId="{7F862E0E-6C26-4125-89B1-A99C23A5E0C8}" dt="2021-04-28T07:39:20.434" v="21" actId="478"/>
          <ac:graphicFrameMkLst>
            <pc:docMk/>
            <pc:sldMk cId="2968202165" sldId="288"/>
            <ac:graphicFrameMk id="7" creationId="{00000000-0008-0000-1100-000002000000}"/>
          </ac:graphicFrameMkLst>
        </pc:graphicFrameChg>
      </pc:sldChg>
      <pc:sldChg chg="addSp delSp modSp del mod">
        <pc:chgData name="Tanja Arvola" userId="64c0946d-c2dc-4178-8534-6113bb91beef" providerId="ADAL" clId="{7F862E0E-6C26-4125-89B1-A99C23A5E0C8}" dt="2021-04-28T07:40:32.757" v="27" actId="2696"/>
        <pc:sldMkLst>
          <pc:docMk/>
          <pc:sldMk cId="3719235807" sldId="289"/>
        </pc:sldMkLst>
        <pc:spChg chg="add mod">
          <ac:chgData name="Tanja Arvola" userId="64c0946d-c2dc-4178-8534-6113bb91beef" providerId="ADAL" clId="{7F862E0E-6C26-4125-89B1-A99C23A5E0C8}" dt="2021-04-28T07:39:22.990" v="22" actId="478"/>
          <ac:spMkLst>
            <pc:docMk/>
            <pc:sldMk cId="3719235807" sldId="289"/>
            <ac:spMk id="8" creationId="{606BF076-A682-4DE8-8D8E-C151E95FC774}"/>
          </ac:spMkLst>
        </pc:spChg>
        <pc:graphicFrameChg chg="del">
          <ac:chgData name="Tanja Arvola" userId="64c0946d-c2dc-4178-8534-6113bb91beef" providerId="ADAL" clId="{7F862E0E-6C26-4125-89B1-A99C23A5E0C8}" dt="2021-04-28T07:39:22.990" v="22" actId="478"/>
          <ac:graphicFrameMkLst>
            <pc:docMk/>
            <pc:sldMk cId="3719235807" sldId="289"/>
            <ac:graphicFrameMk id="7" creationId="{00000000-0008-0000-1200-000002000000}"/>
          </ac:graphicFrameMkLst>
        </pc:graphicFrameChg>
      </pc:sldChg>
    </pc:docChg>
  </pc:docChgLst>
  <pc:docChgLst>
    <pc:chgData name="Tanja Arvola" userId="64c0946d-c2dc-4178-8534-6113bb91beef" providerId="ADAL" clId="{E71F63AE-77BA-4703-96F8-DC6E9D194FAE}"/>
    <pc:docChg chg="undo custSel addSld modSld">
      <pc:chgData name="Tanja Arvola" userId="64c0946d-c2dc-4178-8534-6113bb91beef" providerId="ADAL" clId="{E71F63AE-77BA-4703-96F8-DC6E9D194FAE}" dt="2021-03-17T09:17:13.962" v="277"/>
      <pc:docMkLst>
        <pc:docMk/>
      </pc:docMkLst>
      <pc:sldChg chg="modSp mod">
        <pc:chgData name="Tanja Arvola" userId="64c0946d-c2dc-4178-8534-6113bb91beef" providerId="ADAL" clId="{E71F63AE-77BA-4703-96F8-DC6E9D194FAE}" dt="2021-03-17T08:04:29.476" v="10" actId="20577"/>
        <pc:sldMkLst>
          <pc:docMk/>
          <pc:sldMk cId="1598432189" sldId="265"/>
        </pc:sldMkLst>
        <pc:spChg chg="mod">
          <ac:chgData name="Tanja Arvola" userId="64c0946d-c2dc-4178-8534-6113bb91beef" providerId="ADAL" clId="{E71F63AE-77BA-4703-96F8-DC6E9D194FAE}" dt="2021-03-17T08:04:29.476" v="10" actId="20577"/>
          <ac:spMkLst>
            <pc:docMk/>
            <pc:sldMk cId="1598432189" sldId="265"/>
            <ac:spMk id="3" creationId="{F86E1352-30A5-4675-9118-1774630AC7D2}"/>
          </ac:spMkLst>
        </pc:spChg>
      </pc:sldChg>
      <pc:sldChg chg="addSp delSp modSp mod">
        <pc:chgData name="Tanja Arvola" userId="64c0946d-c2dc-4178-8534-6113bb91beef" providerId="ADAL" clId="{E71F63AE-77BA-4703-96F8-DC6E9D194FAE}" dt="2021-03-17T08:39:39.521" v="62"/>
        <pc:sldMkLst>
          <pc:docMk/>
          <pc:sldMk cId="659777809" sldId="266"/>
        </pc:sldMkLst>
        <pc:spChg chg="add del mod">
          <ac:chgData name="Tanja Arvola" userId="64c0946d-c2dc-4178-8534-6113bb91beef" providerId="ADAL" clId="{E71F63AE-77BA-4703-96F8-DC6E9D194FAE}" dt="2021-03-17T08:39:07.900" v="45"/>
          <ac:spMkLst>
            <pc:docMk/>
            <pc:sldMk cId="659777809" sldId="266"/>
            <ac:spMk id="5" creationId="{BDCFA602-523F-4D1A-AF44-FCCDF52A2BDC}"/>
          </ac:spMkLst>
        </pc:spChg>
        <pc:graphicFrameChg chg="add mod">
          <ac:chgData name="Tanja Arvola" userId="64c0946d-c2dc-4178-8534-6113bb91beef" providerId="ADAL" clId="{E71F63AE-77BA-4703-96F8-DC6E9D194FAE}" dt="2021-03-17T08:39:07.659" v="43"/>
          <ac:graphicFrameMkLst>
            <pc:docMk/>
            <pc:sldMk cId="659777809" sldId="266"/>
            <ac:graphicFrameMk id="8" creationId="{09FF1AF9-E76E-4E1A-9B86-A408D31BA54D}"/>
          </ac:graphicFrameMkLst>
        </pc:graphicFrameChg>
        <pc:graphicFrameChg chg="del">
          <ac:chgData name="Tanja Arvola" userId="64c0946d-c2dc-4178-8534-6113bb91beef" providerId="ADAL" clId="{E71F63AE-77BA-4703-96F8-DC6E9D194FAE}" dt="2021-03-17T08:04:43.464" v="17" actId="478"/>
          <ac:graphicFrameMkLst>
            <pc:docMk/>
            <pc:sldMk cId="659777809" sldId="266"/>
            <ac:graphicFrameMk id="9" creationId="{3FCC133B-3786-42D8-A9C7-FEC523C7480C}"/>
          </ac:graphicFrameMkLst>
        </pc:graphicFrameChg>
        <pc:graphicFrameChg chg="add mod">
          <ac:chgData name="Tanja Arvola" userId="64c0946d-c2dc-4178-8534-6113bb91beef" providerId="ADAL" clId="{E71F63AE-77BA-4703-96F8-DC6E9D194FAE}" dt="2021-03-17T08:39:39.521" v="62"/>
          <ac:graphicFrameMkLst>
            <pc:docMk/>
            <pc:sldMk cId="659777809" sldId="266"/>
            <ac:graphicFrameMk id="10" creationId="{09FF1AF9-E76E-4E1A-9B86-A408D31BA54D}"/>
          </ac:graphicFrameMkLst>
        </pc:graphicFrameChg>
      </pc:sldChg>
      <pc:sldChg chg="addSp delSp modSp mod">
        <pc:chgData name="Tanja Arvola" userId="64c0946d-c2dc-4178-8534-6113bb91beef" providerId="ADAL" clId="{E71F63AE-77BA-4703-96F8-DC6E9D194FAE}" dt="2021-03-17T08:42:11.218" v="103"/>
        <pc:sldMkLst>
          <pc:docMk/>
          <pc:sldMk cId="4086396686" sldId="268"/>
        </pc:sldMkLst>
        <pc:spChg chg="add del mod">
          <ac:chgData name="Tanja Arvola" userId="64c0946d-c2dc-4178-8534-6113bb91beef" providerId="ADAL" clId="{E71F63AE-77BA-4703-96F8-DC6E9D194FAE}" dt="2021-03-17T08:40:38.547" v="69"/>
          <ac:spMkLst>
            <pc:docMk/>
            <pc:sldMk cId="4086396686" sldId="268"/>
            <ac:spMk id="5" creationId="{4F673E88-B26E-4B5E-A9B8-0E3A7CA01095}"/>
          </ac:spMkLst>
        </pc:spChg>
        <pc:spChg chg="add del mod">
          <ac:chgData name="Tanja Arvola" userId="64c0946d-c2dc-4178-8534-6113bb91beef" providerId="ADAL" clId="{E71F63AE-77BA-4703-96F8-DC6E9D194FAE}" dt="2021-03-17T08:41:16.335" v="77"/>
          <ac:spMkLst>
            <pc:docMk/>
            <pc:sldMk cId="4086396686" sldId="268"/>
            <ac:spMk id="10" creationId="{B8489F51-0025-40A0-9631-D135A52AC422}"/>
          </ac:spMkLst>
        </pc:spChg>
        <pc:spChg chg="add del mod">
          <ac:chgData name="Tanja Arvola" userId="64c0946d-c2dc-4178-8534-6113bb91beef" providerId="ADAL" clId="{E71F63AE-77BA-4703-96F8-DC6E9D194FAE}" dt="2021-03-17T08:41:51.660" v="87"/>
          <ac:spMkLst>
            <pc:docMk/>
            <pc:sldMk cId="4086396686" sldId="268"/>
            <ac:spMk id="15" creationId="{1F5C5BDB-0A62-48FB-AE6F-179487988F15}"/>
          </ac:spMkLst>
        </pc:spChg>
        <pc:graphicFrameChg chg="add mod">
          <ac:chgData name="Tanja Arvola" userId="64c0946d-c2dc-4178-8534-6113bb91beef" providerId="ADAL" clId="{E71F63AE-77BA-4703-96F8-DC6E9D194FAE}" dt="2021-03-17T08:40:38.331" v="67"/>
          <ac:graphicFrameMkLst>
            <pc:docMk/>
            <pc:sldMk cId="4086396686" sldId="268"/>
            <ac:graphicFrameMk id="8" creationId="{6CC16919-66E2-4AB5-A00C-BB3C0BEB75C9}"/>
          </ac:graphicFrameMkLst>
        </pc:graphicFrameChg>
        <pc:graphicFrameChg chg="add del mod">
          <ac:chgData name="Tanja Arvola" userId="64c0946d-c2dc-4178-8534-6113bb91beef" providerId="ADAL" clId="{E71F63AE-77BA-4703-96F8-DC6E9D194FAE}" dt="2021-03-17T08:41:12.136" v="70" actId="478"/>
          <ac:graphicFrameMkLst>
            <pc:docMk/>
            <pc:sldMk cId="4086396686" sldId="268"/>
            <ac:graphicFrameMk id="9" creationId="{6CC16919-66E2-4AB5-A00C-BB3C0BEB75C9}"/>
          </ac:graphicFrameMkLst>
        </pc:graphicFrameChg>
        <pc:graphicFrameChg chg="del">
          <ac:chgData name="Tanja Arvola" userId="64c0946d-c2dc-4178-8534-6113bb91beef" providerId="ADAL" clId="{E71F63AE-77BA-4703-96F8-DC6E9D194FAE}" dt="2021-03-17T08:04:45.902" v="18" actId="478"/>
          <ac:graphicFrameMkLst>
            <pc:docMk/>
            <pc:sldMk cId="4086396686" sldId="268"/>
            <ac:graphicFrameMk id="11" creationId="{85AEC6AE-8579-4F78-8BBE-57BB14A2E690}"/>
          </ac:graphicFrameMkLst>
        </pc:graphicFrameChg>
        <pc:graphicFrameChg chg="add mod">
          <ac:chgData name="Tanja Arvola" userId="64c0946d-c2dc-4178-8534-6113bb91beef" providerId="ADAL" clId="{E71F63AE-77BA-4703-96F8-DC6E9D194FAE}" dt="2021-03-17T08:41:16.149" v="75"/>
          <ac:graphicFrameMkLst>
            <pc:docMk/>
            <pc:sldMk cId="4086396686" sldId="268"/>
            <ac:graphicFrameMk id="12" creationId="{6CC16919-66E2-4AB5-A00C-BB3C0BEB75C9}"/>
          </ac:graphicFrameMkLst>
        </pc:graphicFrameChg>
        <pc:graphicFrameChg chg="add del mod">
          <ac:chgData name="Tanja Arvola" userId="64c0946d-c2dc-4178-8534-6113bb91beef" providerId="ADAL" clId="{E71F63AE-77BA-4703-96F8-DC6E9D194FAE}" dt="2021-03-17T08:41:48.475" v="82" actId="478"/>
          <ac:graphicFrameMkLst>
            <pc:docMk/>
            <pc:sldMk cId="4086396686" sldId="268"/>
            <ac:graphicFrameMk id="13" creationId="{6CC16919-66E2-4AB5-A00C-BB3C0BEB75C9}"/>
          </ac:graphicFrameMkLst>
        </pc:graphicFrameChg>
        <pc:graphicFrameChg chg="add mod">
          <ac:chgData name="Tanja Arvola" userId="64c0946d-c2dc-4178-8534-6113bb91beef" providerId="ADAL" clId="{E71F63AE-77BA-4703-96F8-DC6E9D194FAE}" dt="2021-03-17T08:41:51.434" v="85"/>
          <ac:graphicFrameMkLst>
            <pc:docMk/>
            <pc:sldMk cId="4086396686" sldId="268"/>
            <ac:graphicFrameMk id="16" creationId="{6CC16919-66E2-4AB5-A00C-BB3C0BEB75C9}"/>
          </ac:graphicFrameMkLst>
        </pc:graphicFrameChg>
        <pc:graphicFrameChg chg="add mod">
          <ac:chgData name="Tanja Arvola" userId="64c0946d-c2dc-4178-8534-6113bb91beef" providerId="ADAL" clId="{E71F63AE-77BA-4703-96F8-DC6E9D194FAE}" dt="2021-03-17T08:42:11.218" v="103"/>
          <ac:graphicFrameMkLst>
            <pc:docMk/>
            <pc:sldMk cId="4086396686" sldId="268"/>
            <ac:graphicFrameMk id="17" creationId="{6CC16919-66E2-4AB5-A00C-BB3C0BEB75C9}"/>
          </ac:graphicFrameMkLst>
        </pc:graphicFrameChg>
      </pc:sldChg>
      <pc:sldChg chg="addSp delSp modSp mod">
        <pc:chgData name="Tanja Arvola" userId="64c0946d-c2dc-4178-8534-6113bb91beef" providerId="ADAL" clId="{E71F63AE-77BA-4703-96F8-DC6E9D194FAE}" dt="2021-03-17T08:42:56.142" v="111"/>
        <pc:sldMkLst>
          <pc:docMk/>
          <pc:sldMk cId="2511529347" sldId="269"/>
        </pc:sldMkLst>
        <pc:spChg chg="add del mod">
          <ac:chgData name="Tanja Arvola" userId="64c0946d-c2dc-4178-8534-6113bb91beef" providerId="ADAL" clId="{E71F63AE-77BA-4703-96F8-DC6E9D194FAE}" dt="2021-03-17T08:42:37.767" v="105"/>
          <ac:spMkLst>
            <pc:docMk/>
            <pc:sldMk cId="2511529347" sldId="269"/>
            <ac:spMk id="7" creationId="{5A04E59F-CEA9-4D93-8A4E-16C2E990DBBC}"/>
          </ac:spMkLst>
        </pc:spChg>
        <pc:graphicFrameChg chg="del">
          <ac:chgData name="Tanja Arvola" userId="64c0946d-c2dc-4178-8534-6113bb91beef" providerId="ADAL" clId="{E71F63AE-77BA-4703-96F8-DC6E9D194FAE}" dt="2021-03-17T08:04:47.211" v="19" actId="478"/>
          <ac:graphicFrameMkLst>
            <pc:docMk/>
            <pc:sldMk cId="2511529347" sldId="269"/>
            <ac:graphicFrameMk id="8" creationId="{00000000-0008-0000-0400-000002000000}"/>
          </ac:graphicFrameMkLst>
        </pc:graphicFrameChg>
        <pc:graphicFrameChg chg="add mod">
          <ac:chgData name="Tanja Arvola" userId="64c0946d-c2dc-4178-8534-6113bb91beef" providerId="ADAL" clId="{E71F63AE-77BA-4703-96F8-DC6E9D194FAE}" dt="2021-03-17T08:42:56.142" v="111"/>
          <ac:graphicFrameMkLst>
            <pc:docMk/>
            <pc:sldMk cId="2511529347" sldId="269"/>
            <ac:graphicFrameMk id="9" creationId="{00000000-0008-0000-0400-000002000000}"/>
          </ac:graphicFrameMkLst>
        </pc:graphicFrameChg>
      </pc:sldChg>
      <pc:sldChg chg="addSp delSp modSp mod">
        <pc:chgData name="Tanja Arvola" userId="64c0946d-c2dc-4178-8534-6113bb91beef" providerId="ADAL" clId="{E71F63AE-77BA-4703-96F8-DC6E9D194FAE}" dt="2021-03-17T08:43:34.259" v="120"/>
        <pc:sldMkLst>
          <pc:docMk/>
          <pc:sldMk cId="903524287" sldId="270"/>
        </pc:sldMkLst>
        <pc:spChg chg="add del mod">
          <ac:chgData name="Tanja Arvola" userId="64c0946d-c2dc-4178-8534-6113bb91beef" providerId="ADAL" clId="{E71F63AE-77BA-4703-96F8-DC6E9D194FAE}" dt="2021-03-17T08:43:15.962" v="113"/>
          <ac:spMkLst>
            <pc:docMk/>
            <pc:sldMk cId="903524287" sldId="270"/>
            <ac:spMk id="7" creationId="{539DF8AD-C844-4A89-A91E-002C9A0DD044}"/>
          </ac:spMkLst>
        </pc:spChg>
        <pc:graphicFrameChg chg="del">
          <ac:chgData name="Tanja Arvola" userId="64c0946d-c2dc-4178-8534-6113bb91beef" providerId="ADAL" clId="{E71F63AE-77BA-4703-96F8-DC6E9D194FAE}" dt="2021-03-17T08:04:49.169" v="20" actId="478"/>
          <ac:graphicFrameMkLst>
            <pc:docMk/>
            <pc:sldMk cId="903524287" sldId="270"/>
            <ac:graphicFrameMk id="8" creationId="{00000000-0008-0000-0500-000002000000}"/>
          </ac:graphicFrameMkLst>
        </pc:graphicFrameChg>
        <pc:graphicFrameChg chg="add mod">
          <ac:chgData name="Tanja Arvola" userId="64c0946d-c2dc-4178-8534-6113bb91beef" providerId="ADAL" clId="{E71F63AE-77BA-4703-96F8-DC6E9D194FAE}" dt="2021-03-17T08:43:34.259" v="120"/>
          <ac:graphicFrameMkLst>
            <pc:docMk/>
            <pc:sldMk cId="903524287" sldId="270"/>
            <ac:graphicFrameMk id="9" creationId="{00000000-0008-0000-0500-000002000000}"/>
          </ac:graphicFrameMkLst>
        </pc:graphicFrameChg>
      </pc:sldChg>
      <pc:sldChg chg="addSp delSp modSp mod">
        <pc:chgData name="Tanja Arvola" userId="64c0946d-c2dc-4178-8534-6113bb91beef" providerId="ADAL" clId="{E71F63AE-77BA-4703-96F8-DC6E9D194FAE}" dt="2021-03-17T08:49:56.179" v="192"/>
        <pc:sldMkLst>
          <pc:docMk/>
          <pc:sldMk cId="3310427679" sldId="272"/>
        </pc:sldMkLst>
        <pc:spChg chg="mod">
          <ac:chgData name="Tanja Arvola" userId="64c0946d-c2dc-4178-8534-6113bb91beef" providerId="ADAL" clId="{E71F63AE-77BA-4703-96F8-DC6E9D194FAE}" dt="2021-03-17T08:43:50.372" v="121"/>
          <ac:spMkLst>
            <pc:docMk/>
            <pc:sldMk cId="3310427679" sldId="272"/>
            <ac:spMk id="2" creationId="{2D2CAFE5-524E-464C-9F13-F0FAC2FC84D3}"/>
          </ac:spMkLst>
        </pc:spChg>
        <pc:spChg chg="add del mod">
          <ac:chgData name="Tanja Arvola" userId="64c0946d-c2dc-4178-8534-6113bb91beef" providerId="ADAL" clId="{E71F63AE-77BA-4703-96F8-DC6E9D194FAE}" dt="2021-03-17T08:44:04.180" v="123"/>
          <ac:spMkLst>
            <pc:docMk/>
            <pc:sldMk cId="3310427679" sldId="272"/>
            <ac:spMk id="7" creationId="{83EE16AD-A3D1-4CF8-BCC6-6E8BC1790BD2}"/>
          </ac:spMkLst>
        </pc:spChg>
        <pc:graphicFrameChg chg="add mod">
          <ac:chgData name="Tanja Arvola" userId="64c0946d-c2dc-4178-8534-6113bb91beef" providerId="ADAL" clId="{E71F63AE-77BA-4703-96F8-DC6E9D194FAE}" dt="2021-03-17T08:49:56.179" v="192"/>
          <ac:graphicFrameMkLst>
            <pc:docMk/>
            <pc:sldMk cId="3310427679" sldId="272"/>
            <ac:graphicFrameMk id="9" creationId="{00000000-0008-0000-0600-000002000000}"/>
          </ac:graphicFrameMkLst>
        </pc:graphicFrameChg>
        <pc:graphicFrameChg chg="del">
          <ac:chgData name="Tanja Arvola" userId="64c0946d-c2dc-4178-8534-6113bb91beef" providerId="ADAL" clId="{E71F63AE-77BA-4703-96F8-DC6E9D194FAE}" dt="2021-03-17T08:04:32.829" v="11" actId="478"/>
          <ac:graphicFrameMkLst>
            <pc:docMk/>
            <pc:sldMk cId="3310427679" sldId="272"/>
            <ac:graphicFrameMk id="10" creationId="{00000000-0008-0000-0600-000002000000}"/>
          </ac:graphicFrameMkLst>
        </pc:graphicFrameChg>
      </pc:sldChg>
      <pc:sldChg chg="addSp delSp modSp mod">
        <pc:chgData name="Tanja Arvola" userId="64c0946d-c2dc-4178-8534-6113bb91beef" providerId="ADAL" clId="{E71F63AE-77BA-4703-96F8-DC6E9D194FAE}" dt="2021-03-17T08:47:15.002" v="160"/>
        <pc:sldMkLst>
          <pc:docMk/>
          <pc:sldMk cId="3562519766" sldId="273"/>
        </pc:sldMkLst>
        <pc:spChg chg="mod">
          <ac:chgData name="Tanja Arvola" userId="64c0946d-c2dc-4178-8534-6113bb91beef" providerId="ADAL" clId="{E71F63AE-77BA-4703-96F8-DC6E9D194FAE}" dt="2021-03-17T08:44:45.768" v="131"/>
          <ac:spMkLst>
            <pc:docMk/>
            <pc:sldMk cId="3562519766" sldId="273"/>
            <ac:spMk id="2" creationId="{2D2CAFE5-524E-464C-9F13-F0FAC2FC84D3}"/>
          </ac:spMkLst>
        </pc:spChg>
        <pc:spChg chg="add del mod">
          <ac:chgData name="Tanja Arvola" userId="64c0946d-c2dc-4178-8534-6113bb91beef" providerId="ADAL" clId="{E71F63AE-77BA-4703-96F8-DC6E9D194FAE}" dt="2021-03-17T08:45:13.032" v="133"/>
          <ac:spMkLst>
            <pc:docMk/>
            <pc:sldMk cId="3562519766" sldId="273"/>
            <ac:spMk id="7" creationId="{3CD6B156-7690-4C11-ADB3-BEE8E6BAB101}"/>
          </ac:spMkLst>
        </pc:spChg>
        <pc:graphicFrameChg chg="del">
          <ac:chgData name="Tanja Arvola" userId="64c0946d-c2dc-4178-8534-6113bb91beef" providerId="ADAL" clId="{E71F63AE-77BA-4703-96F8-DC6E9D194FAE}" dt="2021-03-17T08:04:34.588" v="12" actId="478"/>
          <ac:graphicFrameMkLst>
            <pc:docMk/>
            <pc:sldMk cId="3562519766" sldId="273"/>
            <ac:graphicFrameMk id="9" creationId="{00000000-0008-0000-0700-000002000000}"/>
          </ac:graphicFrameMkLst>
        </pc:graphicFrameChg>
        <pc:graphicFrameChg chg="add mod">
          <ac:chgData name="Tanja Arvola" userId="64c0946d-c2dc-4178-8534-6113bb91beef" providerId="ADAL" clId="{E71F63AE-77BA-4703-96F8-DC6E9D194FAE}" dt="2021-03-17T08:47:15.002" v="160"/>
          <ac:graphicFrameMkLst>
            <pc:docMk/>
            <pc:sldMk cId="3562519766" sldId="273"/>
            <ac:graphicFrameMk id="10" creationId="{00000000-0008-0000-0700-000002000000}"/>
          </ac:graphicFrameMkLst>
        </pc:graphicFrameChg>
      </pc:sldChg>
      <pc:sldChg chg="addSp delSp modSp mod setBg">
        <pc:chgData name="Tanja Arvola" userId="64c0946d-c2dc-4178-8534-6113bb91beef" providerId="ADAL" clId="{E71F63AE-77BA-4703-96F8-DC6E9D194FAE}" dt="2021-03-17T08:47:29.658" v="164"/>
        <pc:sldMkLst>
          <pc:docMk/>
          <pc:sldMk cId="3679916391" sldId="274"/>
        </pc:sldMkLst>
        <pc:spChg chg="mod">
          <ac:chgData name="Tanja Arvola" userId="64c0946d-c2dc-4178-8534-6113bb91beef" providerId="ADAL" clId="{E71F63AE-77BA-4703-96F8-DC6E9D194FAE}" dt="2021-03-17T08:45:36.368" v="141" actId="403"/>
          <ac:spMkLst>
            <pc:docMk/>
            <pc:sldMk cId="3679916391" sldId="274"/>
            <ac:spMk id="2" creationId="{2D2CAFE5-524E-464C-9F13-F0FAC2FC84D3}"/>
          </ac:spMkLst>
        </pc:spChg>
        <pc:spChg chg="add del mod">
          <ac:chgData name="Tanja Arvola" userId="64c0946d-c2dc-4178-8534-6113bb91beef" providerId="ADAL" clId="{E71F63AE-77BA-4703-96F8-DC6E9D194FAE}" dt="2021-03-17T08:45:52.551" v="143"/>
          <ac:spMkLst>
            <pc:docMk/>
            <pc:sldMk cId="3679916391" sldId="274"/>
            <ac:spMk id="7" creationId="{BB97BF24-364A-439F-AC08-C54509C115A7}"/>
          </ac:spMkLst>
        </pc:spChg>
        <pc:graphicFrameChg chg="del">
          <ac:chgData name="Tanja Arvola" userId="64c0946d-c2dc-4178-8534-6113bb91beef" providerId="ADAL" clId="{E71F63AE-77BA-4703-96F8-DC6E9D194FAE}" dt="2021-03-17T08:04:35.968" v="13" actId="478"/>
          <ac:graphicFrameMkLst>
            <pc:docMk/>
            <pc:sldMk cId="3679916391" sldId="274"/>
            <ac:graphicFrameMk id="9" creationId="{00000000-0008-0000-0800-000002000000}"/>
          </ac:graphicFrameMkLst>
        </pc:graphicFrameChg>
        <pc:graphicFrameChg chg="add mod">
          <ac:chgData name="Tanja Arvola" userId="64c0946d-c2dc-4178-8534-6113bb91beef" providerId="ADAL" clId="{E71F63AE-77BA-4703-96F8-DC6E9D194FAE}" dt="2021-03-17T08:47:29.658" v="164"/>
          <ac:graphicFrameMkLst>
            <pc:docMk/>
            <pc:sldMk cId="3679916391" sldId="274"/>
            <ac:graphicFrameMk id="10" creationId="{00000000-0008-0000-0800-000002000000}"/>
          </ac:graphicFrameMkLst>
        </pc:graphicFrameChg>
      </pc:sldChg>
      <pc:sldChg chg="addSp delSp modSp mod">
        <pc:chgData name="Tanja Arvola" userId="64c0946d-c2dc-4178-8534-6113bb91beef" providerId="ADAL" clId="{E71F63AE-77BA-4703-96F8-DC6E9D194FAE}" dt="2021-03-17T08:48:12.330" v="172"/>
        <pc:sldMkLst>
          <pc:docMk/>
          <pc:sldMk cId="1772064071" sldId="275"/>
        </pc:sldMkLst>
        <pc:spChg chg="mod">
          <ac:chgData name="Tanja Arvola" userId="64c0946d-c2dc-4178-8534-6113bb91beef" providerId="ADAL" clId="{E71F63AE-77BA-4703-96F8-DC6E9D194FAE}" dt="2021-03-17T08:47:38.473" v="165"/>
          <ac:spMkLst>
            <pc:docMk/>
            <pc:sldMk cId="1772064071" sldId="275"/>
            <ac:spMk id="2" creationId="{2D2CAFE5-524E-464C-9F13-F0FAC2FC84D3}"/>
          </ac:spMkLst>
        </pc:spChg>
        <pc:spChg chg="add del mod">
          <ac:chgData name="Tanja Arvola" userId="64c0946d-c2dc-4178-8534-6113bb91beef" providerId="ADAL" clId="{E71F63AE-77BA-4703-96F8-DC6E9D194FAE}" dt="2021-03-17T08:48:00.078" v="167"/>
          <ac:spMkLst>
            <pc:docMk/>
            <pc:sldMk cId="1772064071" sldId="275"/>
            <ac:spMk id="7" creationId="{B91D0E92-8568-43CA-A27E-948EE45B28F3}"/>
          </ac:spMkLst>
        </pc:spChg>
        <pc:graphicFrameChg chg="del">
          <ac:chgData name="Tanja Arvola" userId="64c0946d-c2dc-4178-8534-6113bb91beef" providerId="ADAL" clId="{E71F63AE-77BA-4703-96F8-DC6E9D194FAE}" dt="2021-03-17T08:04:37.439" v="14" actId="478"/>
          <ac:graphicFrameMkLst>
            <pc:docMk/>
            <pc:sldMk cId="1772064071" sldId="275"/>
            <ac:graphicFrameMk id="9" creationId="{00000000-0008-0000-0900-000002000000}"/>
          </ac:graphicFrameMkLst>
        </pc:graphicFrameChg>
        <pc:graphicFrameChg chg="add mod">
          <ac:chgData name="Tanja Arvola" userId="64c0946d-c2dc-4178-8534-6113bb91beef" providerId="ADAL" clId="{E71F63AE-77BA-4703-96F8-DC6E9D194FAE}" dt="2021-03-17T08:48:12.330" v="172"/>
          <ac:graphicFrameMkLst>
            <pc:docMk/>
            <pc:sldMk cId="1772064071" sldId="275"/>
            <ac:graphicFrameMk id="10" creationId="{00000000-0008-0000-0900-000002000000}"/>
          </ac:graphicFrameMkLst>
        </pc:graphicFrameChg>
      </pc:sldChg>
      <pc:sldChg chg="addSp delSp modSp mod">
        <pc:chgData name="Tanja Arvola" userId="64c0946d-c2dc-4178-8534-6113bb91beef" providerId="ADAL" clId="{E71F63AE-77BA-4703-96F8-DC6E9D194FAE}" dt="2021-03-17T08:49:01.083" v="183"/>
        <pc:sldMkLst>
          <pc:docMk/>
          <pc:sldMk cId="3846425166" sldId="276"/>
        </pc:sldMkLst>
        <pc:spChg chg="mod">
          <ac:chgData name="Tanja Arvola" userId="64c0946d-c2dc-4178-8534-6113bb91beef" providerId="ADAL" clId="{E71F63AE-77BA-4703-96F8-DC6E9D194FAE}" dt="2021-03-17T08:48:22.893" v="173"/>
          <ac:spMkLst>
            <pc:docMk/>
            <pc:sldMk cId="3846425166" sldId="276"/>
            <ac:spMk id="2" creationId="{2D2CAFE5-524E-464C-9F13-F0FAC2FC84D3}"/>
          </ac:spMkLst>
        </pc:spChg>
        <pc:spChg chg="add del mod">
          <ac:chgData name="Tanja Arvola" userId="64c0946d-c2dc-4178-8534-6113bb91beef" providerId="ADAL" clId="{E71F63AE-77BA-4703-96F8-DC6E9D194FAE}" dt="2021-03-17T08:48:37.057" v="175"/>
          <ac:spMkLst>
            <pc:docMk/>
            <pc:sldMk cId="3846425166" sldId="276"/>
            <ac:spMk id="7" creationId="{80E906CF-F533-4CE9-86C0-3B794E7F48C0}"/>
          </ac:spMkLst>
        </pc:spChg>
        <pc:spChg chg="add del mod">
          <ac:chgData name="Tanja Arvola" userId="64c0946d-c2dc-4178-8534-6113bb91beef" providerId="ADAL" clId="{E71F63AE-77BA-4703-96F8-DC6E9D194FAE}" dt="2021-03-17T08:48:50.763" v="178"/>
          <ac:spMkLst>
            <pc:docMk/>
            <pc:sldMk cId="3846425166" sldId="276"/>
            <ac:spMk id="11" creationId="{0347C76F-E242-4539-AF65-7E94FD016498}"/>
          </ac:spMkLst>
        </pc:spChg>
        <pc:graphicFrameChg chg="del">
          <ac:chgData name="Tanja Arvola" userId="64c0946d-c2dc-4178-8534-6113bb91beef" providerId="ADAL" clId="{E71F63AE-77BA-4703-96F8-DC6E9D194FAE}" dt="2021-03-17T08:04:40.092" v="15" actId="478"/>
          <ac:graphicFrameMkLst>
            <pc:docMk/>
            <pc:sldMk cId="3846425166" sldId="276"/>
            <ac:graphicFrameMk id="9" creationId="{00000000-0008-0000-0A00-000002000000}"/>
          </ac:graphicFrameMkLst>
        </pc:graphicFrameChg>
        <pc:graphicFrameChg chg="add del mod">
          <ac:chgData name="Tanja Arvola" userId="64c0946d-c2dc-4178-8534-6113bb91beef" providerId="ADAL" clId="{E71F63AE-77BA-4703-96F8-DC6E9D194FAE}" dt="2021-03-17T08:48:41.482" v="176" actId="478"/>
          <ac:graphicFrameMkLst>
            <pc:docMk/>
            <pc:sldMk cId="3846425166" sldId="276"/>
            <ac:graphicFrameMk id="10" creationId="{00000000-0008-0000-0A00-000002000000}"/>
          </ac:graphicFrameMkLst>
        </pc:graphicFrameChg>
        <pc:graphicFrameChg chg="add mod">
          <ac:chgData name="Tanja Arvola" userId="64c0946d-c2dc-4178-8534-6113bb91beef" providerId="ADAL" clId="{E71F63AE-77BA-4703-96F8-DC6E9D194FAE}" dt="2021-03-17T08:49:01.083" v="183"/>
          <ac:graphicFrameMkLst>
            <pc:docMk/>
            <pc:sldMk cId="3846425166" sldId="276"/>
            <ac:graphicFrameMk id="12" creationId="{00000000-0008-0000-0A00-000002000000}"/>
          </ac:graphicFrameMkLst>
        </pc:graphicFrameChg>
      </pc:sldChg>
      <pc:sldChg chg="addSp delSp modSp mod">
        <pc:chgData name="Tanja Arvola" userId="64c0946d-c2dc-4178-8534-6113bb91beef" providerId="ADAL" clId="{E71F63AE-77BA-4703-96F8-DC6E9D194FAE}" dt="2021-03-17T08:49:47.525" v="191"/>
        <pc:sldMkLst>
          <pc:docMk/>
          <pc:sldMk cId="2271402288" sldId="277"/>
        </pc:sldMkLst>
        <pc:spChg chg="mod">
          <ac:chgData name="Tanja Arvola" userId="64c0946d-c2dc-4178-8534-6113bb91beef" providerId="ADAL" clId="{E71F63AE-77BA-4703-96F8-DC6E9D194FAE}" dt="2021-03-17T08:49:23.956" v="184"/>
          <ac:spMkLst>
            <pc:docMk/>
            <pc:sldMk cId="2271402288" sldId="277"/>
            <ac:spMk id="2" creationId="{2D2CAFE5-524E-464C-9F13-F0FAC2FC84D3}"/>
          </ac:spMkLst>
        </pc:spChg>
        <pc:spChg chg="add del mod">
          <ac:chgData name="Tanja Arvola" userId="64c0946d-c2dc-4178-8534-6113bb91beef" providerId="ADAL" clId="{E71F63AE-77BA-4703-96F8-DC6E9D194FAE}" dt="2021-03-17T08:49:36.250" v="186"/>
          <ac:spMkLst>
            <pc:docMk/>
            <pc:sldMk cId="2271402288" sldId="277"/>
            <ac:spMk id="7" creationId="{4A52AF97-CCF4-4A34-AD9A-FD2C4973098F}"/>
          </ac:spMkLst>
        </pc:spChg>
        <pc:graphicFrameChg chg="del">
          <ac:chgData name="Tanja Arvola" userId="64c0946d-c2dc-4178-8534-6113bb91beef" providerId="ADAL" clId="{E71F63AE-77BA-4703-96F8-DC6E9D194FAE}" dt="2021-03-17T08:04:41.560" v="16" actId="478"/>
          <ac:graphicFrameMkLst>
            <pc:docMk/>
            <pc:sldMk cId="2271402288" sldId="277"/>
            <ac:graphicFrameMk id="9" creationId="{00000000-0008-0000-0B00-000002000000}"/>
          </ac:graphicFrameMkLst>
        </pc:graphicFrameChg>
        <pc:graphicFrameChg chg="add mod">
          <ac:chgData name="Tanja Arvola" userId="64c0946d-c2dc-4178-8534-6113bb91beef" providerId="ADAL" clId="{E71F63AE-77BA-4703-96F8-DC6E9D194FAE}" dt="2021-03-17T08:49:47.525" v="191"/>
          <ac:graphicFrameMkLst>
            <pc:docMk/>
            <pc:sldMk cId="2271402288" sldId="277"/>
            <ac:graphicFrameMk id="10" creationId="{00000000-0008-0000-0B00-000002000000}"/>
          </ac:graphicFrameMkLst>
        </pc:graphicFrameChg>
      </pc:sldChg>
      <pc:sldChg chg="addSp delSp modSp new mod">
        <pc:chgData name="Tanja Arvola" userId="64c0946d-c2dc-4178-8534-6113bb91beef" providerId="ADAL" clId="{E71F63AE-77BA-4703-96F8-DC6E9D194FAE}" dt="2021-03-17T09:09:10.837" v="206"/>
        <pc:sldMkLst>
          <pc:docMk/>
          <pc:sldMk cId="4208654747" sldId="283"/>
        </pc:sldMkLst>
        <pc:spChg chg="mod">
          <ac:chgData name="Tanja Arvola" userId="64c0946d-c2dc-4178-8534-6113bb91beef" providerId="ADAL" clId="{E71F63AE-77BA-4703-96F8-DC6E9D194FAE}" dt="2021-03-17T09:08:32.134" v="199" actId="403"/>
          <ac:spMkLst>
            <pc:docMk/>
            <pc:sldMk cId="4208654747" sldId="283"/>
            <ac:spMk id="2" creationId="{FE45176C-7DDA-43B7-B6C1-A0F596B3F590}"/>
          </ac:spMkLst>
        </pc:spChg>
        <pc:spChg chg="del">
          <ac:chgData name="Tanja Arvola" userId="64c0946d-c2dc-4178-8534-6113bb91beef" providerId="ADAL" clId="{E71F63AE-77BA-4703-96F8-DC6E9D194FAE}" dt="2021-03-17T09:08:51.896" v="201"/>
          <ac:spMkLst>
            <pc:docMk/>
            <pc:sldMk cId="4208654747" sldId="283"/>
            <ac:spMk id="3" creationId="{80D2394E-43B5-4D64-B972-3A9A9EEA4C15}"/>
          </ac:spMkLst>
        </pc:spChg>
        <pc:graphicFrameChg chg="add mod">
          <ac:chgData name="Tanja Arvola" userId="64c0946d-c2dc-4178-8534-6113bb91beef" providerId="ADAL" clId="{E71F63AE-77BA-4703-96F8-DC6E9D194FAE}" dt="2021-03-17T09:09:10.837" v="206"/>
          <ac:graphicFrameMkLst>
            <pc:docMk/>
            <pc:sldMk cId="4208654747" sldId="283"/>
            <ac:graphicFrameMk id="7" creationId="{00000000-0008-0000-0C00-000002000000}"/>
          </ac:graphicFrameMkLst>
        </pc:graphicFrameChg>
      </pc:sldChg>
      <pc:sldChg chg="addSp delSp modSp new mod">
        <pc:chgData name="Tanja Arvola" userId="64c0946d-c2dc-4178-8534-6113bb91beef" providerId="ADAL" clId="{E71F63AE-77BA-4703-96F8-DC6E9D194FAE}" dt="2021-03-17T09:10:04.244" v="219"/>
        <pc:sldMkLst>
          <pc:docMk/>
          <pc:sldMk cId="3506935262" sldId="284"/>
        </pc:sldMkLst>
        <pc:spChg chg="mod">
          <ac:chgData name="Tanja Arvola" userId="64c0946d-c2dc-4178-8534-6113bb91beef" providerId="ADAL" clId="{E71F63AE-77BA-4703-96F8-DC6E9D194FAE}" dt="2021-03-17T09:09:27.027" v="212" actId="403"/>
          <ac:spMkLst>
            <pc:docMk/>
            <pc:sldMk cId="3506935262" sldId="284"/>
            <ac:spMk id="2" creationId="{0CFC7E22-CDBD-4163-B1F6-5903AEBCB851}"/>
          </ac:spMkLst>
        </pc:spChg>
        <pc:spChg chg="del">
          <ac:chgData name="Tanja Arvola" userId="64c0946d-c2dc-4178-8534-6113bb91beef" providerId="ADAL" clId="{E71F63AE-77BA-4703-96F8-DC6E9D194FAE}" dt="2021-03-17T09:09:41.398" v="214"/>
          <ac:spMkLst>
            <pc:docMk/>
            <pc:sldMk cId="3506935262" sldId="284"/>
            <ac:spMk id="3" creationId="{7314A6B2-59BC-48F5-B5C3-423CA3533055}"/>
          </ac:spMkLst>
        </pc:spChg>
        <pc:graphicFrameChg chg="add mod">
          <ac:chgData name="Tanja Arvola" userId="64c0946d-c2dc-4178-8534-6113bb91beef" providerId="ADAL" clId="{E71F63AE-77BA-4703-96F8-DC6E9D194FAE}" dt="2021-03-17T09:10:04.244" v="219"/>
          <ac:graphicFrameMkLst>
            <pc:docMk/>
            <pc:sldMk cId="3506935262" sldId="284"/>
            <ac:graphicFrameMk id="7" creationId="{00000000-0008-0000-0D00-000002000000}"/>
          </ac:graphicFrameMkLst>
        </pc:graphicFrameChg>
      </pc:sldChg>
      <pc:sldChg chg="addSp delSp modSp new mod">
        <pc:chgData name="Tanja Arvola" userId="64c0946d-c2dc-4178-8534-6113bb91beef" providerId="ADAL" clId="{E71F63AE-77BA-4703-96F8-DC6E9D194FAE}" dt="2021-03-17T09:10:53.415" v="230"/>
        <pc:sldMkLst>
          <pc:docMk/>
          <pc:sldMk cId="2524470435" sldId="285"/>
        </pc:sldMkLst>
        <pc:spChg chg="mod">
          <ac:chgData name="Tanja Arvola" userId="64c0946d-c2dc-4178-8534-6113bb91beef" providerId="ADAL" clId="{E71F63AE-77BA-4703-96F8-DC6E9D194FAE}" dt="2021-03-17T09:10:23.628" v="223" actId="404"/>
          <ac:spMkLst>
            <pc:docMk/>
            <pc:sldMk cId="2524470435" sldId="285"/>
            <ac:spMk id="2" creationId="{65E23945-ABDB-41BB-B4CB-75094C8EE88B}"/>
          </ac:spMkLst>
        </pc:spChg>
        <pc:spChg chg="del">
          <ac:chgData name="Tanja Arvola" userId="64c0946d-c2dc-4178-8534-6113bb91beef" providerId="ADAL" clId="{E71F63AE-77BA-4703-96F8-DC6E9D194FAE}" dt="2021-03-17T09:10:41.282" v="225"/>
          <ac:spMkLst>
            <pc:docMk/>
            <pc:sldMk cId="2524470435" sldId="285"/>
            <ac:spMk id="3" creationId="{0E3590CB-4075-4A44-83C1-4706FACAC82E}"/>
          </ac:spMkLst>
        </pc:spChg>
        <pc:graphicFrameChg chg="add mod">
          <ac:chgData name="Tanja Arvola" userId="64c0946d-c2dc-4178-8534-6113bb91beef" providerId="ADAL" clId="{E71F63AE-77BA-4703-96F8-DC6E9D194FAE}" dt="2021-03-17T09:10:53.415" v="230"/>
          <ac:graphicFrameMkLst>
            <pc:docMk/>
            <pc:sldMk cId="2524470435" sldId="285"/>
            <ac:graphicFrameMk id="7" creationId="{00000000-0008-0000-0E00-000002000000}"/>
          </ac:graphicFrameMkLst>
        </pc:graphicFrameChg>
      </pc:sldChg>
      <pc:sldChg chg="addSp delSp modSp new mod">
        <pc:chgData name="Tanja Arvola" userId="64c0946d-c2dc-4178-8534-6113bb91beef" providerId="ADAL" clId="{E71F63AE-77BA-4703-96F8-DC6E9D194FAE}" dt="2021-03-17T09:11:23.951" v="241"/>
        <pc:sldMkLst>
          <pc:docMk/>
          <pc:sldMk cId="2394890819" sldId="286"/>
        </pc:sldMkLst>
        <pc:spChg chg="mod">
          <ac:chgData name="Tanja Arvola" userId="64c0946d-c2dc-4178-8534-6113bb91beef" providerId="ADAL" clId="{E71F63AE-77BA-4703-96F8-DC6E9D194FAE}" dt="2021-03-17T09:11:04.820" v="234" actId="404"/>
          <ac:spMkLst>
            <pc:docMk/>
            <pc:sldMk cId="2394890819" sldId="286"/>
            <ac:spMk id="2" creationId="{8BBE226F-6AA3-41C1-A1E8-3A49151AB7BB}"/>
          </ac:spMkLst>
        </pc:spChg>
        <pc:spChg chg="del">
          <ac:chgData name="Tanja Arvola" userId="64c0946d-c2dc-4178-8534-6113bb91beef" providerId="ADAL" clId="{E71F63AE-77BA-4703-96F8-DC6E9D194FAE}" dt="2021-03-17T09:11:12.884" v="236"/>
          <ac:spMkLst>
            <pc:docMk/>
            <pc:sldMk cId="2394890819" sldId="286"/>
            <ac:spMk id="3" creationId="{C9934C49-0A81-44FA-B47D-699A2B01145E}"/>
          </ac:spMkLst>
        </pc:spChg>
        <pc:graphicFrameChg chg="add mod">
          <ac:chgData name="Tanja Arvola" userId="64c0946d-c2dc-4178-8534-6113bb91beef" providerId="ADAL" clId="{E71F63AE-77BA-4703-96F8-DC6E9D194FAE}" dt="2021-03-17T09:11:23.951" v="241"/>
          <ac:graphicFrameMkLst>
            <pc:docMk/>
            <pc:sldMk cId="2394890819" sldId="286"/>
            <ac:graphicFrameMk id="7" creationId="{00000000-0008-0000-0F00-000002000000}"/>
          </ac:graphicFrameMkLst>
        </pc:graphicFrameChg>
      </pc:sldChg>
      <pc:sldChg chg="addSp delSp modSp new mod">
        <pc:chgData name="Tanja Arvola" userId="64c0946d-c2dc-4178-8534-6113bb91beef" providerId="ADAL" clId="{E71F63AE-77BA-4703-96F8-DC6E9D194FAE}" dt="2021-03-17T09:12:54.476" v="253"/>
        <pc:sldMkLst>
          <pc:docMk/>
          <pc:sldMk cId="1046659427" sldId="287"/>
        </pc:sldMkLst>
        <pc:spChg chg="mod">
          <ac:chgData name="Tanja Arvola" userId="64c0946d-c2dc-4178-8534-6113bb91beef" providerId="ADAL" clId="{E71F63AE-77BA-4703-96F8-DC6E9D194FAE}" dt="2021-03-17T09:12:48.371" v="252" actId="404"/>
          <ac:spMkLst>
            <pc:docMk/>
            <pc:sldMk cId="1046659427" sldId="287"/>
            <ac:spMk id="2" creationId="{E347932D-9B7E-4C2B-99D0-D0B3DD89FC8B}"/>
          </ac:spMkLst>
        </pc:spChg>
        <pc:spChg chg="del">
          <ac:chgData name="Tanja Arvola" userId="64c0946d-c2dc-4178-8534-6113bb91beef" providerId="ADAL" clId="{E71F63AE-77BA-4703-96F8-DC6E9D194FAE}" dt="2021-03-17T09:12:31.205" v="244"/>
          <ac:spMkLst>
            <pc:docMk/>
            <pc:sldMk cId="1046659427" sldId="287"/>
            <ac:spMk id="3" creationId="{8E4AFF7E-4DD9-48E9-A198-7345D3B282FA}"/>
          </ac:spMkLst>
        </pc:spChg>
        <pc:graphicFrameChg chg="add mod">
          <ac:chgData name="Tanja Arvola" userId="64c0946d-c2dc-4178-8534-6113bb91beef" providerId="ADAL" clId="{E71F63AE-77BA-4703-96F8-DC6E9D194FAE}" dt="2021-03-17T09:12:54.476" v="253"/>
          <ac:graphicFrameMkLst>
            <pc:docMk/>
            <pc:sldMk cId="1046659427" sldId="287"/>
            <ac:graphicFrameMk id="7" creationId="{00000000-0008-0000-1000-000002000000}"/>
          </ac:graphicFrameMkLst>
        </pc:graphicFrameChg>
      </pc:sldChg>
      <pc:sldChg chg="addSp delSp modSp new mod">
        <pc:chgData name="Tanja Arvola" userId="64c0946d-c2dc-4178-8534-6113bb91beef" providerId="ADAL" clId="{E71F63AE-77BA-4703-96F8-DC6E9D194FAE}" dt="2021-03-17T09:15:41.305" v="266"/>
        <pc:sldMkLst>
          <pc:docMk/>
          <pc:sldMk cId="2968202165" sldId="288"/>
        </pc:sldMkLst>
        <pc:spChg chg="mod">
          <ac:chgData name="Tanja Arvola" userId="64c0946d-c2dc-4178-8534-6113bb91beef" providerId="ADAL" clId="{E71F63AE-77BA-4703-96F8-DC6E9D194FAE}" dt="2021-03-17T09:15:21.774" v="259" actId="403"/>
          <ac:spMkLst>
            <pc:docMk/>
            <pc:sldMk cId="2968202165" sldId="288"/>
            <ac:spMk id="2" creationId="{162BF082-14BC-453B-BA91-234E6A286EA1}"/>
          </ac:spMkLst>
        </pc:spChg>
        <pc:spChg chg="del">
          <ac:chgData name="Tanja Arvola" userId="64c0946d-c2dc-4178-8534-6113bb91beef" providerId="ADAL" clId="{E71F63AE-77BA-4703-96F8-DC6E9D194FAE}" dt="2021-03-17T09:15:27.382" v="261"/>
          <ac:spMkLst>
            <pc:docMk/>
            <pc:sldMk cId="2968202165" sldId="288"/>
            <ac:spMk id="3" creationId="{F5128A63-7A85-46EC-BFF8-EF5C19D23DA2}"/>
          </ac:spMkLst>
        </pc:spChg>
        <pc:graphicFrameChg chg="add mod">
          <ac:chgData name="Tanja Arvola" userId="64c0946d-c2dc-4178-8534-6113bb91beef" providerId="ADAL" clId="{E71F63AE-77BA-4703-96F8-DC6E9D194FAE}" dt="2021-03-17T09:15:41.305" v="266"/>
          <ac:graphicFrameMkLst>
            <pc:docMk/>
            <pc:sldMk cId="2968202165" sldId="288"/>
            <ac:graphicFrameMk id="7" creationId="{00000000-0008-0000-1100-000002000000}"/>
          </ac:graphicFrameMkLst>
        </pc:graphicFrameChg>
      </pc:sldChg>
      <pc:sldChg chg="addSp delSp modSp new mod">
        <pc:chgData name="Tanja Arvola" userId="64c0946d-c2dc-4178-8534-6113bb91beef" providerId="ADAL" clId="{E71F63AE-77BA-4703-96F8-DC6E9D194FAE}" dt="2021-03-17T09:17:13.962" v="277"/>
        <pc:sldMkLst>
          <pc:docMk/>
          <pc:sldMk cId="3719235807" sldId="289"/>
        </pc:sldMkLst>
        <pc:spChg chg="mod">
          <ac:chgData name="Tanja Arvola" userId="64c0946d-c2dc-4178-8534-6113bb91beef" providerId="ADAL" clId="{E71F63AE-77BA-4703-96F8-DC6E9D194FAE}" dt="2021-03-17T09:16:58.735" v="270" actId="404"/>
          <ac:spMkLst>
            <pc:docMk/>
            <pc:sldMk cId="3719235807" sldId="289"/>
            <ac:spMk id="2" creationId="{20458051-413E-42A9-94DE-A76B6E0768BF}"/>
          </ac:spMkLst>
        </pc:spChg>
        <pc:spChg chg="del">
          <ac:chgData name="Tanja Arvola" userId="64c0946d-c2dc-4178-8534-6113bb91beef" providerId="ADAL" clId="{E71F63AE-77BA-4703-96F8-DC6E9D194FAE}" dt="2021-03-17T09:17:03.470" v="272"/>
          <ac:spMkLst>
            <pc:docMk/>
            <pc:sldMk cId="3719235807" sldId="289"/>
            <ac:spMk id="3" creationId="{03C530CD-DCA5-47BD-BAC9-AF2A9E912946}"/>
          </ac:spMkLst>
        </pc:spChg>
        <pc:graphicFrameChg chg="add mod">
          <ac:chgData name="Tanja Arvola" userId="64c0946d-c2dc-4178-8534-6113bb91beef" providerId="ADAL" clId="{E71F63AE-77BA-4703-96F8-DC6E9D194FAE}" dt="2021-03-17T09:17:13.962" v="277"/>
          <ac:graphicFrameMkLst>
            <pc:docMk/>
            <pc:sldMk cId="3719235807" sldId="289"/>
            <ac:graphicFrameMk id="7" creationId="{00000000-0008-0000-1200-00000200000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kauppakamari.sharepoint.com/sites/k3files/Yhteiset/8.%20VIESTINT&#196;/Kauppakamarien%20kyselyt%20ym/Pikakyselyt%20koronavirustilanteesta/Pikakysely%20koronavirustilanteesta%2027.4.2021/Pikakyselykoronavirustilanteesta27.4._YHTEENS&#196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https://kauppakamari.sharepoint.com/sites/k3files/Yhteiset/8.%20VIESTINT&#196;/Kauppakamarien%20kyselyt%20ym/Pikakyselyt%20koronavirustilanteesta/Pikakysely%20koronavirustilanteesta%2027.4.2021/Pikakyselykoronavirustilanteesta27.4._YHTEENS&#196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https://kauppakamari.sharepoint.com/sites/k3files/Yhteiset/8.%20VIESTINT&#196;/Kauppakamarien%20kyselyt%20ym/Pikakyselyt%20koronavirustilanteesta/Pikakysely%20koronavirustilanteesta%2027.4.2021/Pikakyselykoronavirustilanteesta27.4._YHTEENS&#196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https://kauppakamari.sharepoint.com/sites/k3files/Yhteiset/8.%20VIESTINT&#196;/Kauppakamarien%20kyselyt%20ym/Pikakyselyt%20koronavirustilanteesta/Pikakysely%20koronavirustilanteesta%2027.4.2021/Pikakyselykoronavirustilanteesta27.4._YHTEENS&#196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https://kauppakamari.sharepoint.com/sites/k3files/Yhteiset/8.%20VIESTINT&#196;/Kauppakamarien%20kyselyt%20ym/Pikakyselyt%20koronavirustilanteesta/Pikakysely%20koronavirustilanteesta%2027.4.2021/Pikakyselykoronavirustilanteesta27.4._YHTEENS&#196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https://kauppakamari.sharepoint.com/sites/k3files/Yhteiset/8.%20VIESTINT&#196;/Kauppakamarien%20kyselyt%20ym/Pikakyselyt%20koronavirustilanteesta/Pikakysely%20koronavirustilanteesta%2027.4.2021/Pikakyselykoronavirustilanteesta27.4._YHTEENS&#196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https://kauppakamari.sharepoint.com/sites/k3files/Yhteiset/8.%20VIESTINT&#196;/Kauppakamarien%20kyselyt%20ym/Pikakyselyt%20koronavirustilanteesta/Pikakysely%20koronavirustilanteesta%2027.4.2021/Pikakyselykoronavirustilanteesta27.4._YHTEENS&#196;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kauppakamari.sharepoint.com/sites/k3files/Yhteiset/8.%20VIESTINT&#196;/Kauppakamarien%20kyselyt%20ym/Pikakyselyt%20koronavirustilanteesta/Pikakysely%20koronavirustilanteesta%2027.4.2021/Pikakyselykoronavirustilanteesta27.4._YHTEENS&#196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https://kauppakamari.sharepoint.com/sites/k3files/Yhteiset/8.%20VIESTINT&#196;/Kauppakamarien%20kyselyt%20ym/Pikakyselyt%20koronavirustilanteesta/Pikakysely%20koronavirustilanteesta%2027.4.2021/Pikakyselykoronavirustilanteesta27.4._YHTEENS&#196;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https://kauppakamari.sharepoint.com/sites/k3files/Yhteiset/8.%20VIESTINT&#196;/Kauppakamarien%20kyselyt%20ym/Pikakyselyt%20koronavirustilanteesta/Pikakysely%20koronavirustilanteesta%2027.4.2021/Pikakyselykoronavirustilanteesta27.4._YHTEENS&#196;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https://kauppakamari.sharepoint.com/sites/k3files/Yhteiset/8.%20VIESTINT&#196;/Kauppakamarien%20kyselyt%20ym/Pikakyselyt%20koronavirustilanteesta/Pikakysely%20koronavirustilanteesta%2027.4.2021/Pikakyselykoronavirustilanteesta27.4._YHTEENS&#196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https://kauppakamari.sharepoint.com/sites/k3files/Yhteiset/8.%20VIESTINT&#196;/Kauppakamarien%20kyselyt%20ym/Pikakyselyt%20koronavirustilanteesta/Pikakysely%20koronavirustilanteesta%2027.4.2021/Pikakyselykoronavirustilanteesta27.4._YHTEENS&#196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https://kauppakamari.sharepoint.com/sites/k3files/Yhteiset/8.%20VIESTINT&#196;/Kauppakamarien%20kyselyt%20ym/Pikakyselyt%20koronavirustilanteesta/Pikakysely%20koronavirustilanteesta%2027.4.2021/Pikakyselykoronavirustilanteesta27.4._YHTEENS&#196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C07-4BA6-B249-C0A6A1FDDC3B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2-AC07-4BA6-B249-C0A6A1FDDC3B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sz="14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'5 Kysymys'!$B$34:$B$35</c:f>
              <c:strCache>
                <c:ptCount val="2"/>
                <c:pt idx="0">
                  <c:v>Kyllä</c:v>
                </c:pt>
                <c:pt idx="1">
                  <c:v>Ei</c:v>
                </c:pt>
              </c:strCache>
            </c:strRef>
          </c:cat>
          <c:val>
            <c:numRef>
              <c:f>'5 Kysymys'!$C$34:$C$35</c:f>
              <c:numCache>
                <c:formatCode>0.0%</c:formatCode>
                <c:ptCount val="2"/>
                <c:pt idx="0">
                  <c:v>0.8451668092386655</c:v>
                </c:pt>
                <c:pt idx="1">
                  <c:v>0.15483319076133448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C07-4BA6-B249-C0A6A1FDDC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8789370"/>
        <c:axId val="63293083"/>
      </c:barChart>
      <c:catAx>
        <c:axId val="878937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200"/>
            </a:pPr>
            <a:endParaRPr lang="fi-FI"/>
          </a:p>
        </c:txPr>
        <c:crossAx val="63293083"/>
        <c:crosses val="autoZero"/>
        <c:auto val="0"/>
        <c:lblAlgn val="ctr"/>
        <c:lblOffset val="100"/>
        <c:noMultiLvlLbl val="0"/>
      </c:catAx>
      <c:valAx>
        <c:axId val="63293083"/>
        <c:scaling>
          <c:orientation val="minMax"/>
          <c:max val="1"/>
          <c:min val="0"/>
        </c:scaling>
        <c:delete val="0"/>
        <c:axPos val="l"/>
        <c:majorGridlines>
          <c:spPr>
            <a:ln w="12700">
              <a:solidFill>
                <a:srgbClr val="D3D3D3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 algn="ctr">
                  <a:defRPr sz="1200"/>
                </a:pPr>
                <a:r>
                  <a:rPr lang="en-US" sz="1200"/>
                  <a:t>Prosentti</a:t>
                </a:r>
              </a:p>
            </c:rich>
          </c:tx>
          <c:overlay val="0"/>
          <c:spPr>
            <a:noFill/>
            <a:ln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fi-FI"/>
          </a:p>
        </c:txPr>
        <c:crossAx val="8789370"/>
        <c:crosses val="autoZero"/>
        <c:crossBetween val="between"/>
      </c:valAx>
      <c:spPr>
        <a:solidFill>
          <a:srgbClr val="FFFFFF"/>
        </a:solidFill>
        <a:ln w="12700">
          <a:noFill/>
        </a:ln>
      </c:spPr>
    </c:plotArea>
    <c:plotVisOnly val="0"/>
    <c:dispBlanksAs val="gap"/>
    <c:showDLblsOverMax val="0"/>
  </c:chart>
  <c:txPr>
    <a:bodyPr rot="0" vert="horz"/>
    <a:lstStyle/>
    <a:p>
      <a:pPr>
        <a:defRPr lang="en-US" sz="1100" b="0" u="none" baseline="0">
          <a:solidFill>
            <a:srgbClr val="000000"/>
          </a:solidFill>
          <a:latin typeface="Century Gothic" panose="020B0502020202020204" pitchFamily="34" charset="0"/>
          <a:ea typeface="Calibri"/>
          <a:cs typeface="Calibri"/>
        </a:defRPr>
      </a:pPr>
      <a:endParaRPr lang="fi-FI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5AD9-4761-A1C9-3EC9386B593C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2-5AD9-4761-A1C9-3EC9386B593C}"/>
              </c:ext>
            </c:extLst>
          </c:dPt>
          <c:dPt>
            <c:idx val="2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4-5AD9-4761-A1C9-3EC9386B593C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6-5AD9-4761-A1C9-3EC9386B593C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8-5AD9-4761-A1C9-3EC9386B593C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sz="14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'6 Kysymys'!$B$34:$B$38</c:f>
              <c:strCache>
                <c:ptCount val="5"/>
                <c:pt idx="0">
                  <c:v>Liikevaihto on pysynyt ennallaan tai kasvanut</c:v>
                </c:pt>
                <c:pt idx="1">
                  <c:v>Vähentänyt 1–25 %</c:v>
                </c:pt>
                <c:pt idx="2">
                  <c:v>Vähentänyt 25–50 %</c:v>
                </c:pt>
                <c:pt idx="3">
                  <c:v>Vähentänyt 50–75 %</c:v>
                </c:pt>
                <c:pt idx="4">
                  <c:v>Vähentänyt 75–100 %</c:v>
                </c:pt>
              </c:strCache>
            </c:strRef>
          </c:cat>
          <c:val>
            <c:numRef>
              <c:f>'6 Kysymys'!$C$34:$C$38</c:f>
              <c:numCache>
                <c:formatCode>0.0%</c:formatCode>
                <c:ptCount val="5"/>
                <c:pt idx="0">
                  <c:v>0.30718623481781382</c:v>
                </c:pt>
                <c:pt idx="1">
                  <c:v>0.43269230769230771</c:v>
                </c:pt>
                <c:pt idx="2">
                  <c:v>0.15232793522267207</c:v>
                </c:pt>
                <c:pt idx="3">
                  <c:v>5.819838056680162E-2</c:v>
                </c:pt>
                <c:pt idx="4">
                  <c:v>4.9595141700404854E-2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AD9-4761-A1C9-3EC9386B5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4108964"/>
        <c:axId val="53879910"/>
      </c:barChart>
      <c:catAx>
        <c:axId val="141089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200"/>
            </a:pPr>
            <a:endParaRPr lang="fi-FI"/>
          </a:p>
        </c:txPr>
        <c:crossAx val="53879910"/>
        <c:crosses val="autoZero"/>
        <c:auto val="0"/>
        <c:lblAlgn val="ctr"/>
        <c:lblOffset val="100"/>
        <c:noMultiLvlLbl val="0"/>
      </c:catAx>
      <c:valAx>
        <c:axId val="53879910"/>
        <c:scaling>
          <c:orientation val="minMax"/>
          <c:max val="0.5"/>
          <c:min val="0"/>
        </c:scaling>
        <c:delete val="0"/>
        <c:axPos val="l"/>
        <c:majorGridlines>
          <c:spPr>
            <a:ln w="12700">
              <a:solidFill>
                <a:srgbClr val="D3D3D3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 algn="ctr">
                  <a:defRPr sz="1200"/>
                </a:pPr>
                <a:r>
                  <a:rPr lang="en-US" sz="1200"/>
                  <a:t>Prosentti</a:t>
                </a:r>
              </a:p>
            </c:rich>
          </c:tx>
          <c:overlay val="0"/>
          <c:spPr>
            <a:noFill/>
            <a:ln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fi-FI"/>
          </a:p>
        </c:txPr>
        <c:crossAx val="14108964"/>
        <c:crosses val="autoZero"/>
        <c:crossBetween val="between"/>
      </c:valAx>
      <c:spPr>
        <a:solidFill>
          <a:srgbClr val="FFFFFF"/>
        </a:solidFill>
        <a:ln w="12700">
          <a:noFill/>
        </a:ln>
      </c:spPr>
    </c:plotArea>
    <c:plotVisOnly val="0"/>
    <c:dispBlanksAs val="gap"/>
    <c:showDLblsOverMax val="0"/>
  </c:chart>
  <c:txPr>
    <a:bodyPr rot="0" vert="horz"/>
    <a:lstStyle/>
    <a:p>
      <a:pPr>
        <a:defRPr lang="en-US" sz="1100" b="0" u="none" baseline="0">
          <a:solidFill>
            <a:srgbClr val="000000"/>
          </a:solidFill>
          <a:latin typeface="Century Gothic" panose="020B0502020202020204" pitchFamily="34" charset="0"/>
          <a:ea typeface="Calibri"/>
          <a:cs typeface="Calibri"/>
        </a:defRPr>
      </a:pPr>
      <a:endParaRPr lang="fi-FI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E7A-443F-8614-8D8D376D95C0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2-8E7A-443F-8614-8D8D376D95C0}"/>
              </c:ext>
            </c:extLst>
          </c:dPt>
          <c:dPt>
            <c:idx val="2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4-8E7A-443F-8614-8D8D376D95C0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6-8E7A-443F-8614-8D8D376D95C0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8-8E7A-443F-8614-8D8D376D95C0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sz="14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'7 Kysymys'!$B$34:$B$38</c:f>
              <c:strCache>
                <c:ptCount val="5"/>
                <c:pt idx="0">
                  <c:v>Liikevaihto pysyy ennallaan tai kasvaa</c:v>
                </c:pt>
                <c:pt idx="1">
                  <c:v>Vähentää 1–25 %</c:v>
                </c:pt>
                <c:pt idx="2">
                  <c:v>Vähentää 25–50 %</c:v>
                </c:pt>
                <c:pt idx="3">
                  <c:v>Vähentää 50–75 %</c:v>
                </c:pt>
                <c:pt idx="4">
                  <c:v>Vähentää 75–100 %</c:v>
                </c:pt>
              </c:strCache>
            </c:strRef>
          </c:cat>
          <c:val>
            <c:numRef>
              <c:f>'7 Kysymys'!$C$34:$C$38</c:f>
              <c:numCache>
                <c:formatCode>0.0%</c:formatCode>
                <c:ptCount val="5"/>
                <c:pt idx="0">
                  <c:v>0.51012145748987858</c:v>
                </c:pt>
                <c:pt idx="1">
                  <c:v>0.32641700404858298</c:v>
                </c:pt>
                <c:pt idx="2">
                  <c:v>9.2611336032388664E-2</c:v>
                </c:pt>
                <c:pt idx="3">
                  <c:v>3.7449392712550607E-2</c:v>
                </c:pt>
                <c:pt idx="4">
                  <c:v>3.3400809716599193E-2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E7A-443F-8614-8D8D376D95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6681530"/>
        <c:axId val="8564161"/>
      </c:barChart>
      <c:catAx>
        <c:axId val="6668153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200"/>
            </a:pPr>
            <a:endParaRPr lang="fi-FI"/>
          </a:p>
        </c:txPr>
        <c:crossAx val="8564161"/>
        <c:crosses val="autoZero"/>
        <c:auto val="0"/>
        <c:lblAlgn val="ctr"/>
        <c:lblOffset val="100"/>
        <c:noMultiLvlLbl val="0"/>
      </c:catAx>
      <c:valAx>
        <c:axId val="8564161"/>
        <c:scaling>
          <c:orientation val="minMax"/>
          <c:max val="0.60000000000000009"/>
          <c:min val="0"/>
        </c:scaling>
        <c:delete val="0"/>
        <c:axPos val="l"/>
        <c:majorGridlines>
          <c:spPr>
            <a:ln w="12700">
              <a:solidFill>
                <a:srgbClr val="D3D3D3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 algn="ctr">
                  <a:defRPr sz="1200"/>
                </a:pPr>
                <a:r>
                  <a:rPr lang="en-US" sz="1200"/>
                  <a:t>Prosentti</a:t>
                </a:r>
              </a:p>
            </c:rich>
          </c:tx>
          <c:overlay val="0"/>
          <c:spPr>
            <a:noFill/>
            <a:ln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fi-FI"/>
          </a:p>
        </c:txPr>
        <c:crossAx val="66681530"/>
        <c:crosses val="autoZero"/>
        <c:crossBetween val="between"/>
      </c:valAx>
      <c:spPr>
        <a:solidFill>
          <a:srgbClr val="FFFFFF"/>
        </a:solidFill>
        <a:ln w="12700">
          <a:noFill/>
        </a:ln>
      </c:spPr>
    </c:plotArea>
    <c:plotVisOnly val="0"/>
    <c:dispBlanksAs val="gap"/>
    <c:showDLblsOverMax val="0"/>
  </c:chart>
  <c:txPr>
    <a:bodyPr rot="0" vert="horz"/>
    <a:lstStyle/>
    <a:p>
      <a:pPr>
        <a:defRPr lang="en-US" sz="1100" b="0" u="none" baseline="0">
          <a:solidFill>
            <a:srgbClr val="000000"/>
          </a:solidFill>
          <a:latin typeface="Century Gothic" panose="020B0502020202020204" pitchFamily="34" charset="0"/>
          <a:ea typeface="Calibri"/>
          <a:cs typeface="Calibri"/>
        </a:defRPr>
      </a:pPr>
      <a:endParaRPr lang="fi-FI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D84-4539-AB3F-7F069417D6E8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2-9D84-4539-AB3F-7F069417D6E8}"/>
              </c:ext>
            </c:extLst>
          </c:dPt>
          <c:dPt>
            <c:idx val="2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4-9D84-4539-AB3F-7F069417D6E8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6-9D84-4539-AB3F-7F069417D6E8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8-9D84-4539-AB3F-7F069417D6E8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sz="14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'8 Kysymys'!$B$34:$B$38</c:f>
              <c:strCache>
                <c:ptCount val="5"/>
                <c:pt idx="0">
                  <c:v>Henkilöstön määrä on pysynyt ennallaan tai kasvanut</c:v>
                </c:pt>
                <c:pt idx="1">
                  <c:v>Vähentänyt 1–25 %</c:v>
                </c:pt>
                <c:pt idx="2">
                  <c:v>Vähentänyt 25–50 %</c:v>
                </c:pt>
                <c:pt idx="3">
                  <c:v>Vähentänyt 50–75 %</c:v>
                </c:pt>
                <c:pt idx="4">
                  <c:v>Vähentänyt 75–100 %</c:v>
                </c:pt>
              </c:strCache>
            </c:strRef>
          </c:cat>
          <c:val>
            <c:numRef>
              <c:f>'8 Kysymys'!$C$34:$C$38</c:f>
              <c:numCache>
                <c:formatCode>0.0%</c:formatCode>
                <c:ptCount val="5"/>
                <c:pt idx="0">
                  <c:v>0.57186234817813775</c:v>
                </c:pt>
                <c:pt idx="1">
                  <c:v>0.30870445344129555</c:v>
                </c:pt>
                <c:pt idx="2">
                  <c:v>6.4271255060728755E-2</c:v>
                </c:pt>
                <c:pt idx="3">
                  <c:v>3.137651821862348E-2</c:v>
                </c:pt>
                <c:pt idx="4">
                  <c:v>2.3785425101214577E-2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D84-4539-AB3F-7F069417D6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2439461"/>
        <c:axId val="15021141"/>
      </c:barChart>
      <c:catAx>
        <c:axId val="3243946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200"/>
            </a:pPr>
            <a:endParaRPr lang="fi-FI"/>
          </a:p>
        </c:txPr>
        <c:crossAx val="15021141"/>
        <c:crosses val="autoZero"/>
        <c:auto val="0"/>
        <c:lblAlgn val="ctr"/>
        <c:lblOffset val="100"/>
        <c:noMultiLvlLbl val="0"/>
      </c:catAx>
      <c:valAx>
        <c:axId val="15021141"/>
        <c:scaling>
          <c:orientation val="minMax"/>
          <c:max val="0.8"/>
          <c:min val="0"/>
        </c:scaling>
        <c:delete val="0"/>
        <c:axPos val="l"/>
        <c:majorGridlines>
          <c:spPr>
            <a:ln w="12700">
              <a:solidFill>
                <a:srgbClr val="D3D3D3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 algn="ctr">
                  <a:defRPr sz="1200"/>
                </a:pPr>
                <a:r>
                  <a:rPr lang="en-US" sz="1200"/>
                  <a:t>Prosentti</a:t>
                </a:r>
              </a:p>
            </c:rich>
          </c:tx>
          <c:overlay val="0"/>
          <c:spPr>
            <a:noFill/>
            <a:ln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fi-FI"/>
          </a:p>
        </c:txPr>
        <c:crossAx val="32439461"/>
        <c:crosses val="autoZero"/>
        <c:crossBetween val="between"/>
      </c:valAx>
      <c:spPr>
        <a:solidFill>
          <a:srgbClr val="FFFFFF"/>
        </a:solidFill>
        <a:ln w="12700">
          <a:noFill/>
        </a:ln>
      </c:spPr>
    </c:plotArea>
    <c:plotVisOnly val="0"/>
    <c:dispBlanksAs val="gap"/>
    <c:showDLblsOverMax val="0"/>
  </c:chart>
  <c:txPr>
    <a:bodyPr rot="0" vert="horz"/>
    <a:lstStyle/>
    <a:p>
      <a:pPr>
        <a:defRPr lang="en-US" sz="1100" b="0" u="none" baseline="0">
          <a:solidFill>
            <a:srgbClr val="000000"/>
          </a:solidFill>
          <a:latin typeface="Century Gothic" panose="020B0502020202020204" pitchFamily="34" charset="0"/>
          <a:ea typeface="Calibri"/>
          <a:cs typeface="Calibri"/>
        </a:defRPr>
      </a:pPr>
      <a:endParaRPr lang="fi-FI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70F-4308-B384-FC52FB14457C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2-A70F-4308-B384-FC52FB14457C}"/>
              </c:ext>
            </c:extLst>
          </c:dPt>
          <c:dPt>
            <c:idx val="2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4-A70F-4308-B384-FC52FB14457C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6-A70F-4308-B384-FC52FB14457C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8-A70F-4308-B384-FC52FB14457C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sz="14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'9 Kysymys'!$B$34:$B$38</c:f>
              <c:strCache>
                <c:ptCount val="5"/>
                <c:pt idx="0">
                  <c:v>Henkilöstön määrä pysyy ennallaan tai kasvaa</c:v>
                </c:pt>
                <c:pt idx="1">
                  <c:v>Vähentää 1–25 %</c:v>
                </c:pt>
                <c:pt idx="2">
                  <c:v>Vähentää 25–50 %</c:v>
                </c:pt>
                <c:pt idx="3">
                  <c:v>Vähentää 50–75 %</c:v>
                </c:pt>
                <c:pt idx="4">
                  <c:v>Vähentää 75–100 %</c:v>
                </c:pt>
              </c:strCache>
            </c:strRef>
          </c:cat>
          <c:val>
            <c:numRef>
              <c:f>'9 Kysymys'!$C$34:$C$38</c:f>
              <c:numCache>
                <c:formatCode>0.0%</c:formatCode>
                <c:ptCount val="5"/>
                <c:pt idx="0">
                  <c:v>0.74746963562753044</c:v>
                </c:pt>
                <c:pt idx="1">
                  <c:v>0.18066801619433198</c:v>
                </c:pt>
                <c:pt idx="2">
                  <c:v>3.9473684210526314E-2</c:v>
                </c:pt>
                <c:pt idx="3">
                  <c:v>2.0748987854251014E-2</c:v>
                </c:pt>
                <c:pt idx="4">
                  <c:v>1.1639676113360324E-2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70F-4308-B384-FC52FB1445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44630476"/>
        <c:axId val="7468617"/>
      </c:barChart>
      <c:catAx>
        <c:axId val="446304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200"/>
            </a:pPr>
            <a:endParaRPr lang="fi-FI"/>
          </a:p>
        </c:txPr>
        <c:crossAx val="7468617"/>
        <c:crosses val="autoZero"/>
        <c:auto val="0"/>
        <c:lblAlgn val="ctr"/>
        <c:lblOffset val="100"/>
        <c:noMultiLvlLbl val="0"/>
      </c:catAx>
      <c:valAx>
        <c:axId val="7468617"/>
        <c:scaling>
          <c:orientation val="minMax"/>
          <c:max val="1"/>
          <c:min val="0"/>
        </c:scaling>
        <c:delete val="0"/>
        <c:axPos val="l"/>
        <c:majorGridlines>
          <c:spPr>
            <a:ln w="12700">
              <a:solidFill>
                <a:srgbClr val="D3D3D3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 algn="ctr">
                  <a:defRPr sz="1200"/>
                </a:pPr>
                <a:r>
                  <a:rPr lang="en-US" sz="1200"/>
                  <a:t>Prosentti</a:t>
                </a:r>
              </a:p>
            </c:rich>
          </c:tx>
          <c:overlay val="0"/>
          <c:spPr>
            <a:noFill/>
            <a:ln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fi-FI"/>
          </a:p>
        </c:txPr>
        <c:crossAx val="44630476"/>
        <c:crosses val="autoZero"/>
        <c:crossBetween val="between"/>
      </c:valAx>
      <c:spPr>
        <a:solidFill>
          <a:srgbClr val="FFFFFF"/>
        </a:solidFill>
        <a:ln w="12700">
          <a:noFill/>
        </a:ln>
      </c:spPr>
    </c:plotArea>
    <c:plotVisOnly val="0"/>
    <c:dispBlanksAs val="gap"/>
    <c:showDLblsOverMax val="0"/>
  </c:chart>
  <c:txPr>
    <a:bodyPr rot="0" vert="horz"/>
    <a:lstStyle/>
    <a:p>
      <a:pPr>
        <a:defRPr lang="en-US" sz="1100" b="0" u="none" baseline="0">
          <a:solidFill>
            <a:srgbClr val="000000"/>
          </a:solidFill>
          <a:latin typeface="Century Gothic" panose="020B0502020202020204" pitchFamily="34" charset="0"/>
          <a:ea typeface="Calibri"/>
          <a:cs typeface="Calibri"/>
        </a:defRPr>
      </a:pPr>
      <a:endParaRPr lang="fi-FI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227-499F-9B53-5D41BC09729E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2-9227-499F-9B53-5D41BC09729E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sz="14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'10 Kysymys'!$B$34:$B$35</c:f>
              <c:strCache>
                <c:ptCount val="2"/>
                <c:pt idx="0">
                  <c:v>Kyllä</c:v>
                </c:pt>
                <c:pt idx="1">
                  <c:v>Ei</c:v>
                </c:pt>
              </c:strCache>
            </c:strRef>
          </c:cat>
          <c:val>
            <c:numRef>
              <c:f>'10 Kysymys'!$C$34:$C$35</c:f>
              <c:numCache>
                <c:formatCode>0.0%</c:formatCode>
                <c:ptCount val="2"/>
                <c:pt idx="0">
                  <c:v>0.22874493927125505</c:v>
                </c:pt>
                <c:pt idx="1">
                  <c:v>0.77125506072874495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227-499F-9B53-5D41BC0972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6567703"/>
        <c:axId val="55182918"/>
      </c:barChart>
      <c:catAx>
        <c:axId val="1656770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200"/>
            </a:pPr>
            <a:endParaRPr lang="fi-FI"/>
          </a:p>
        </c:txPr>
        <c:crossAx val="55182918"/>
        <c:crosses val="autoZero"/>
        <c:auto val="0"/>
        <c:lblAlgn val="ctr"/>
        <c:lblOffset val="100"/>
        <c:noMultiLvlLbl val="0"/>
      </c:catAx>
      <c:valAx>
        <c:axId val="55182918"/>
        <c:scaling>
          <c:orientation val="minMax"/>
          <c:max val="1"/>
          <c:min val="0"/>
        </c:scaling>
        <c:delete val="0"/>
        <c:axPos val="l"/>
        <c:majorGridlines>
          <c:spPr>
            <a:ln w="12700">
              <a:solidFill>
                <a:srgbClr val="D3D3D3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 algn="ctr">
                  <a:defRPr sz="1200"/>
                </a:pPr>
                <a:r>
                  <a:rPr lang="en-US" sz="1200"/>
                  <a:t>Prosentti</a:t>
                </a:r>
              </a:p>
            </c:rich>
          </c:tx>
          <c:overlay val="0"/>
          <c:spPr>
            <a:noFill/>
            <a:ln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fi-FI"/>
          </a:p>
        </c:txPr>
        <c:crossAx val="16567703"/>
        <c:crosses val="autoZero"/>
        <c:crossBetween val="between"/>
      </c:valAx>
      <c:spPr>
        <a:solidFill>
          <a:srgbClr val="FFFFFF"/>
        </a:solidFill>
        <a:ln w="12700">
          <a:noFill/>
        </a:ln>
      </c:spPr>
    </c:plotArea>
    <c:plotVisOnly val="0"/>
    <c:dispBlanksAs val="gap"/>
    <c:showDLblsOverMax val="0"/>
  </c:chart>
  <c:txPr>
    <a:bodyPr rot="0" vert="horz"/>
    <a:lstStyle/>
    <a:p>
      <a:pPr>
        <a:defRPr lang="en-US" sz="1100" b="0" u="none" baseline="0">
          <a:solidFill>
            <a:srgbClr val="000000"/>
          </a:solidFill>
          <a:latin typeface="Century Gothic" panose="020B0502020202020204" pitchFamily="34" charset="0"/>
          <a:ea typeface="Calibri"/>
          <a:cs typeface="Calibri"/>
        </a:defRPr>
      </a:pPr>
      <a:endParaRPr lang="fi-FI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B95-4E88-B22F-BCE5E9277341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2-8B95-4E88-B22F-BCE5E9277341}"/>
              </c:ext>
            </c:extLst>
          </c:dPt>
          <c:dPt>
            <c:idx val="2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4-8B95-4E88-B22F-BCE5E9277341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6-8B95-4E88-B22F-BCE5E9277341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8-8B95-4E88-B22F-BCE5E9277341}"/>
              </c:ext>
            </c:extLst>
          </c:dPt>
          <c:dPt>
            <c:idx val="5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A-8B95-4E88-B22F-BCE5E9277341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sz="14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'11 Kysymys'!$B$34:$B$39</c:f>
              <c:strCache>
                <c:ptCount val="6"/>
                <c:pt idx="0">
                  <c:v>Ei</c:v>
                </c:pt>
                <c:pt idx="1">
                  <c:v>Kyllä, aiheutti yleistä epävarmuutta</c:v>
                </c:pt>
                <c:pt idx="2">
                  <c:v>Kyllä, aiheutti ylimääräistä suunnittelutyötä</c:v>
                </c:pt>
                <c:pt idx="3">
                  <c:v>Kyllä, aiheutti lomautuksien tai yt-neuvotteluiden käynnistämisen</c:v>
                </c:pt>
                <c:pt idx="4">
                  <c:v>Kyllä, aiheutti toimitusketjuihin liittyviä pulmia</c:v>
                </c:pt>
                <c:pt idx="5">
                  <c:v>Kyllä, aiheutti myynnin vähenemistä</c:v>
                </c:pt>
              </c:strCache>
            </c:strRef>
          </c:cat>
          <c:val>
            <c:numRef>
              <c:f>'11 Kysymys'!$C$34:$C$39</c:f>
              <c:numCache>
                <c:formatCode>0.0%</c:formatCode>
                <c:ptCount val="6"/>
                <c:pt idx="0">
                  <c:v>0.44525235243798117</c:v>
                </c:pt>
                <c:pt idx="1">
                  <c:v>0.46065012831479896</c:v>
                </c:pt>
                <c:pt idx="2">
                  <c:v>0.17835757057313945</c:v>
                </c:pt>
                <c:pt idx="3">
                  <c:v>5.4747647562018817E-2</c:v>
                </c:pt>
                <c:pt idx="4">
                  <c:v>6.5012831479897351E-2</c:v>
                </c:pt>
                <c:pt idx="5">
                  <c:v>0.16937553464499572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B95-4E88-B22F-BCE5E92773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43867120"/>
        <c:axId val="37106548"/>
      </c:barChart>
      <c:catAx>
        <c:axId val="43867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200"/>
            </a:pPr>
            <a:endParaRPr lang="fi-FI"/>
          </a:p>
        </c:txPr>
        <c:crossAx val="37106548"/>
        <c:crosses val="autoZero"/>
        <c:auto val="0"/>
        <c:lblAlgn val="ctr"/>
        <c:lblOffset val="100"/>
        <c:noMultiLvlLbl val="0"/>
      </c:catAx>
      <c:valAx>
        <c:axId val="37106548"/>
        <c:scaling>
          <c:orientation val="minMax"/>
          <c:max val="0.5"/>
          <c:min val="0"/>
        </c:scaling>
        <c:delete val="0"/>
        <c:axPos val="l"/>
        <c:majorGridlines>
          <c:spPr>
            <a:ln w="12700">
              <a:solidFill>
                <a:srgbClr val="D3D3D3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 algn="ctr">
                  <a:defRPr sz="1200"/>
                </a:pPr>
                <a:r>
                  <a:rPr lang="en-US" sz="1200"/>
                  <a:t>Prosentti</a:t>
                </a:r>
              </a:p>
            </c:rich>
          </c:tx>
          <c:overlay val="0"/>
          <c:spPr>
            <a:noFill/>
            <a:ln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fi-FI"/>
          </a:p>
        </c:txPr>
        <c:crossAx val="43867120"/>
        <c:crosses val="autoZero"/>
        <c:crossBetween val="between"/>
      </c:valAx>
      <c:spPr>
        <a:solidFill>
          <a:srgbClr val="FFFFFF"/>
        </a:solidFill>
        <a:ln w="12700">
          <a:noFill/>
        </a:ln>
      </c:spPr>
    </c:plotArea>
    <c:plotVisOnly val="0"/>
    <c:dispBlanksAs val="gap"/>
    <c:showDLblsOverMax val="0"/>
  </c:chart>
  <c:txPr>
    <a:bodyPr rot="0" vert="horz"/>
    <a:lstStyle/>
    <a:p>
      <a:pPr>
        <a:defRPr lang="en-US" sz="1100" b="0" u="none" baseline="0">
          <a:solidFill>
            <a:srgbClr val="000000"/>
          </a:solidFill>
          <a:latin typeface="Century Gothic" panose="020B0502020202020204" pitchFamily="34" charset="0"/>
          <a:ea typeface="Calibri"/>
          <a:cs typeface="Calibri"/>
        </a:defRPr>
      </a:pPr>
      <a:endParaRPr lang="fi-FI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'13 Kysymys'!$F$33:$F$41</c:f>
              <c:strCache>
                <c:ptCount val="9"/>
                <c:pt idx="0">
                  <c:v>Etätyön lisääntyminen</c:v>
                </c:pt>
                <c:pt idx="1">
                  <c:v>Digitalisaation vauhdittuminen</c:v>
                </c:pt>
                <c:pt idx="2">
                  <c:v>Uudenlaisen johtamistyön muutostarpeen</c:v>
                </c:pt>
                <c:pt idx="3">
                  <c:v>Henkilöstön osaamisen kehittämisen tarpeen lisääntyminen</c:v>
                </c:pt>
                <c:pt idx="4">
                  <c:v>Markkinaosuuksien merkittävä muutos toimijoiden kesken</c:v>
                </c:pt>
                <c:pt idx="5">
                  <c:v>Alan liikevaihdon aiemmin ennakoitua suurempi lasku</c:v>
                </c:pt>
                <c:pt idx="6">
                  <c:v>Alan henkilöstömäärän aiemmin ennakoitua suurempi vähentyminen</c:v>
                </c:pt>
                <c:pt idx="7">
                  <c:v>Alan liikevaihdon aiemmin ennakoitua suurempi nousu</c:v>
                </c:pt>
                <c:pt idx="8">
                  <c:v>Alan henkilöstömäärän aiemmin ennakoitua suurempi lisääntyminen</c:v>
                </c:pt>
              </c:strCache>
            </c:strRef>
          </c:cat>
          <c:val>
            <c:numRef>
              <c:f>'13 Kysymys'!$G$33:$G$41</c:f>
              <c:numCache>
                <c:formatCode>0.0%</c:formatCode>
                <c:ptCount val="9"/>
                <c:pt idx="0">
                  <c:v>0.8173652694610779</c:v>
                </c:pt>
                <c:pt idx="1">
                  <c:v>0.7142857142857143</c:v>
                </c:pt>
                <c:pt idx="2">
                  <c:v>0.48887938408896497</c:v>
                </c:pt>
                <c:pt idx="3">
                  <c:v>0.33147989734816086</c:v>
                </c:pt>
                <c:pt idx="4">
                  <c:v>0.20915312232677502</c:v>
                </c:pt>
                <c:pt idx="5">
                  <c:v>0.12018819503849446</c:v>
                </c:pt>
                <c:pt idx="6">
                  <c:v>0.11548331907613345</c:v>
                </c:pt>
                <c:pt idx="7">
                  <c:v>6.8862275449101798E-2</c:v>
                </c:pt>
                <c:pt idx="8">
                  <c:v>2.8229255774165955E-2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26-4B7A-A4A5-994E96AB37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"/>
        <c:overlap val="-27"/>
        <c:axId val="1633583391"/>
        <c:axId val="952465215"/>
      </c:barChart>
      <c:catAx>
        <c:axId val="1633583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fi-FI"/>
          </a:p>
        </c:txPr>
        <c:crossAx val="952465215"/>
        <c:crosses val="autoZero"/>
        <c:auto val="1"/>
        <c:lblAlgn val="ctr"/>
        <c:lblOffset val="100"/>
        <c:noMultiLvlLbl val="0"/>
      </c:catAx>
      <c:valAx>
        <c:axId val="9524652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fi-FI"/>
          </a:p>
        </c:txPr>
        <c:crossAx val="1633583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fi-FI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06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6CB3-475C-B9B5-B7ABA83EA8EC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2-6CB3-475C-B9B5-B7ABA83EA8EC}"/>
              </c:ext>
            </c:extLst>
          </c:dPt>
          <c:dPt>
            <c:idx val="2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4-6CB3-475C-B9B5-B7ABA83EA8EC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6-6CB3-475C-B9B5-B7ABA83EA8EC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8-6CB3-475C-B9B5-B7ABA83EA8EC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sz="14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'15 Kysymys'!$B$34:$B$38</c:f>
              <c:strCache>
                <c:ptCount val="5"/>
                <c:pt idx="0">
                  <c:v>Erinomainen</c:v>
                </c:pt>
                <c:pt idx="1">
                  <c:v>Hyvä</c:v>
                </c:pt>
                <c:pt idx="2">
                  <c:v>Tyydyttävä</c:v>
                </c:pt>
                <c:pt idx="3">
                  <c:v>Välttävä</c:v>
                </c:pt>
                <c:pt idx="4">
                  <c:v>Heikko</c:v>
                </c:pt>
              </c:strCache>
            </c:strRef>
          </c:cat>
          <c:val>
            <c:numRef>
              <c:f>'15 Kysymys'!$C$34:$C$38</c:f>
              <c:numCache>
                <c:formatCode>0.0%</c:formatCode>
                <c:ptCount val="5"/>
                <c:pt idx="0">
                  <c:v>0.35115483319076135</c:v>
                </c:pt>
                <c:pt idx="1">
                  <c:v>0.33789563729683486</c:v>
                </c:pt>
                <c:pt idx="2">
                  <c:v>0.19461077844311378</c:v>
                </c:pt>
                <c:pt idx="3">
                  <c:v>8.0410607356715139E-2</c:v>
                </c:pt>
                <c:pt idx="4">
                  <c:v>4.6193327630453383E-2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CB3-475C-B9B5-B7ABA83EA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0734053"/>
        <c:axId val="66175104"/>
      </c:barChart>
      <c:catAx>
        <c:axId val="6073405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200"/>
            </a:pPr>
            <a:endParaRPr lang="fi-FI"/>
          </a:p>
        </c:txPr>
        <c:crossAx val="66175104"/>
        <c:crosses val="autoZero"/>
        <c:auto val="0"/>
        <c:lblAlgn val="ctr"/>
        <c:lblOffset val="100"/>
        <c:noMultiLvlLbl val="0"/>
      </c:catAx>
      <c:valAx>
        <c:axId val="66175104"/>
        <c:scaling>
          <c:orientation val="minMax"/>
          <c:max val="0.5"/>
          <c:min val="0"/>
        </c:scaling>
        <c:delete val="0"/>
        <c:axPos val="l"/>
        <c:majorGridlines>
          <c:spPr>
            <a:ln w="12700">
              <a:solidFill>
                <a:srgbClr val="D3D3D3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 algn="ctr">
                  <a:defRPr sz="1200"/>
                </a:pPr>
                <a:r>
                  <a:rPr lang="en-US" sz="1200"/>
                  <a:t>Prosentti</a:t>
                </a:r>
              </a:p>
            </c:rich>
          </c:tx>
          <c:overlay val="0"/>
          <c:spPr>
            <a:noFill/>
            <a:ln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fi-FI"/>
          </a:p>
        </c:txPr>
        <c:crossAx val="60734053"/>
        <c:crosses val="autoZero"/>
        <c:crossBetween val="between"/>
      </c:valAx>
      <c:spPr>
        <a:solidFill>
          <a:srgbClr val="FFFFFF"/>
        </a:solidFill>
        <a:ln w="12700">
          <a:noFill/>
        </a:ln>
      </c:spPr>
    </c:plotArea>
    <c:plotVisOnly val="0"/>
    <c:dispBlanksAs val="gap"/>
    <c:showDLblsOverMax val="0"/>
  </c:chart>
  <c:txPr>
    <a:bodyPr rot="0" vert="horz"/>
    <a:lstStyle/>
    <a:p>
      <a:pPr>
        <a:defRPr lang="en-US" sz="1100" b="0" u="none" baseline="0">
          <a:solidFill>
            <a:srgbClr val="000000"/>
          </a:solidFill>
          <a:latin typeface="Century Gothic" panose="020B0502020202020204" pitchFamily="34" charset="0"/>
          <a:ea typeface="Calibri"/>
          <a:cs typeface="Calibri"/>
        </a:defRPr>
      </a:pPr>
      <a:endParaRPr lang="fi-FI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 Kysymys'!$F$35:$F$53</c:f>
              <c:strCache>
                <c:ptCount val="19"/>
                <c:pt idx="0">
                  <c:v>Ålands handelskammare</c:v>
                </c:pt>
                <c:pt idx="1">
                  <c:v>Länsi-Uudenmaan kauppakamari</c:v>
                </c:pt>
                <c:pt idx="2">
                  <c:v>Rauman kauppakamari</c:v>
                </c:pt>
                <c:pt idx="3">
                  <c:v>Riihimäen-Hyvinkään kauppakamari</c:v>
                </c:pt>
                <c:pt idx="4">
                  <c:v>Etelä-Savon kauppakamari</c:v>
                </c:pt>
                <c:pt idx="5">
                  <c:v>Etelä-Karjalan kauppakamari</c:v>
                </c:pt>
                <c:pt idx="6">
                  <c:v>Pohjois-Karjalan kauppakamari</c:v>
                </c:pt>
                <c:pt idx="7">
                  <c:v>Kymenlaakson kauppakamari</c:v>
                </c:pt>
                <c:pt idx="8">
                  <c:v>Lapin kauppakamari</c:v>
                </c:pt>
                <c:pt idx="9">
                  <c:v>Keski-Suomen kauppakamari</c:v>
                </c:pt>
                <c:pt idx="10">
                  <c:v>Satakunnan kauppakamari</c:v>
                </c:pt>
                <c:pt idx="11">
                  <c:v>Etelä-Pohjanmaan kauppakamari</c:v>
                </c:pt>
                <c:pt idx="12">
                  <c:v>Kuopion alueen kauppakamari</c:v>
                </c:pt>
                <c:pt idx="13">
                  <c:v>Oulun kauppakamari</c:v>
                </c:pt>
                <c:pt idx="14">
                  <c:v>Pohjanmaan kauppakamari</c:v>
                </c:pt>
                <c:pt idx="15">
                  <c:v>Hämeen kauppakamari</c:v>
                </c:pt>
                <c:pt idx="16">
                  <c:v>Turun kauppakamari</c:v>
                </c:pt>
                <c:pt idx="17">
                  <c:v>Tampereen kauppakamari</c:v>
                </c:pt>
                <c:pt idx="18">
                  <c:v>Helsingin seudun kauppakamari</c:v>
                </c:pt>
              </c:strCache>
            </c:strRef>
          </c:cat>
          <c:val>
            <c:numRef>
              <c:f>'1 Kysymys'!$G$35:$G$53</c:f>
              <c:numCache>
                <c:formatCode>0.0%</c:formatCode>
                <c:ptCount val="19"/>
                <c:pt idx="0">
                  <c:v>0</c:v>
                </c:pt>
                <c:pt idx="1">
                  <c:v>1.4542343883661249E-2</c:v>
                </c:pt>
                <c:pt idx="2">
                  <c:v>1.4542343883661249E-2</c:v>
                </c:pt>
                <c:pt idx="3">
                  <c:v>1.5397775876817794E-2</c:v>
                </c:pt>
                <c:pt idx="4">
                  <c:v>2.2241231822070145E-2</c:v>
                </c:pt>
                <c:pt idx="5">
                  <c:v>2.5662959794696322E-2</c:v>
                </c:pt>
                <c:pt idx="6">
                  <c:v>3.1650983746792129E-2</c:v>
                </c:pt>
                <c:pt idx="7">
                  <c:v>3.2078699743370402E-2</c:v>
                </c:pt>
                <c:pt idx="8">
                  <c:v>3.4644995722840036E-2</c:v>
                </c:pt>
                <c:pt idx="9">
                  <c:v>3.5072711719418309E-2</c:v>
                </c:pt>
                <c:pt idx="10">
                  <c:v>3.5072711719418309E-2</c:v>
                </c:pt>
                <c:pt idx="11">
                  <c:v>3.9777587681779303E-2</c:v>
                </c:pt>
                <c:pt idx="12">
                  <c:v>4.662104362703165E-2</c:v>
                </c:pt>
                <c:pt idx="13">
                  <c:v>6.4585115483319078E-2</c:v>
                </c:pt>
                <c:pt idx="14">
                  <c:v>6.9717707442258345E-2</c:v>
                </c:pt>
                <c:pt idx="15">
                  <c:v>7.8699743370402059E-2</c:v>
                </c:pt>
                <c:pt idx="16">
                  <c:v>8.7254063301967499E-2</c:v>
                </c:pt>
                <c:pt idx="17">
                  <c:v>0.10863986313088109</c:v>
                </c:pt>
                <c:pt idx="18">
                  <c:v>0.24379811804961507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13-4E95-9074-D3BBA99A17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392817727"/>
        <c:axId val="1389849263"/>
      </c:barChart>
      <c:catAx>
        <c:axId val="13928177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fi-FI"/>
          </a:p>
        </c:txPr>
        <c:crossAx val="1389849263"/>
        <c:crosses val="autoZero"/>
        <c:auto val="1"/>
        <c:lblAlgn val="ctr"/>
        <c:lblOffset val="100"/>
        <c:noMultiLvlLbl val="0"/>
      </c:catAx>
      <c:valAx>
        <c:axId val="13898492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fi-FI"/>
          </a:p>
        </c:txPr>
        <c:crossAx val="1392817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j-lt"/>
        </a:defRPr>
      </a:pPr>
      <a:endParaRPr lang="fi-FI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 Kysymys'!$F$34:$F$54</c:f>
              <c:strCache>
                <c:ptCount val="21"/>
                <c:pt idx="0">
                  <c:v>Kotitalouksien toiminta työnantajina</c:v>
                </c:pt>
                <c:pt idx="1">
                  <c:v>Kansainvälisten organisaatioiden ja toimielinten toiminta</c:v>
                </c:pt>
                <c:pt idx="2">
                  <c:v>Kaivostoiminta ja louhinta</c:v>
                </c:pt>
                <c:pt idx="3">
                  <c:v>Julkinen hallinto ja maanpuolustus</c:v>
                </c:pt>
                <c:pt idx="4">
                  <c:v>Maatalous, metsätalous ja kalatalous</c:v>
                </c:pt>
                <c:pt idx="5">
                  <c:v>Vesihuolto, viemäri- ja jätevesihuolto</c:v>
                </c:pt>
                <c:pt idx="6">
                  <c:v>Sähkö-, kaasu- ja lämpöhuolto</c:v>
                </c:pt>
                <c:pt idx="7">
                  <c:v>Taiteet, viihde ja virkistys</c:v>
                </c:pt>
                <c:pt idx="8">
                  <c:v>Rahoitus- ja vakuutustoiminta</c:v>
                </c:pt>
                <c:pt idx="9">
                  <c:v>Koulutus</c:v>
                </c:pt>
                <c:pt idx="10">
                  <c:v>Terveys- ja sosiaalipalvelut</c:v>
                </c:pt>
                <c:pt idx="11">
                  <c:v>Ammatillinen, tieteellinen ja tekninen toiminta</c:v>
                </c:pt>
                <c:pt idx="12">
                  <c:v>Kuljetus ja varastointi</c:v>
                </c:pt>
                <c:pt idx="13">
                  <c:v>Kiinteistöalan toiminta</c:v>
                </c:pt>
                <c:pt idx="14">
                  <c:v>Majoitus- ja ravitsemistoiminta</c:v>
                </c:pt>
                <c:pt idx="15">
                  <c:v>Hallinto- ja tukipalvelutoiminta</c:v>
                </c:pt>
                <c:pt idx="16">
                  <c:v>Rakentaminen</c:v>
                </c:pt>
                <c:pt idx="17">
                  <c:v>Informaatio ja viestintä</c:v>
                </c:pt>
                <c:pt idx="18">
                  <c:v>Tukku- ja vähittäiskauppa</c:v>
                </c:pt>
                <c:pt idx="19">
                  <c:v>Muu palvelutoiminta</c:v>
                </c:pt>
                <c:pt idx="20">
                  <c:v>Teollisuus</c:v>
                </c:pt>
              </c:strCache>
            </c:strRef>
          </c:cat>
          <c:val>
            <c:numRef>
              <c:f>'2 Kysymys'!$G$34:$G$54</c:f>
              <c:numCache>
                <c:formatCode>0.0%</c:formatCode>
                <c:ptCount val="21"/>
                <c:pt idx="0">
                  <c:v>0</c:v>
                </c:pt>
                <c:pt idx="1">
                  <c:v>1.7108639863130882E-3</c:v>
                </c:pt>
                <c:pt idx="2">
                  <c:v>3.4217279726261765E-3</c:v>
                </c:pt>
                <c:pt idx="3">
                  <c:v>7.2711719418306247E-3</c:v>
                </c:pt>
                <c:pt idx="4">
                  <c:v>7.6988879384088972E-3</c:v>
                </c:pt>
                <c:pt idx="5">
                  <c:v>8.9820359281437123E-3</c:v>
                </c:pt>
                <c:pt idx="6">
                  <c:v>1.3686911890504704E-2</c:v>
                </c:pt>
                <c:pt idx="7">
                  <c:v>1.7536355859709155E-2</c:v>
                </c:pt>
                <c:pt idx="8">
                  <c:v>2.0958083832335331E-2</c:v>
                </c:pt>
                <c:pt idx="9">
                  <c:v>2.2241231822070145E-2</c:v>
                </c:pt>
                <c:pt idx="10">
                  <c:v>2.6090675791274592E-2</c:v>
                </c:pt>
                <c:pt idx="11">
                  <c:v>4.362703165098375E-2</c:v>
                </c:pt>
                <c:pt idx="12">
                  <c:v>4.7048759623609923E-2</c:v>
                </c:pt>
                <c:pt idx="13">
                  <c:v>4.7048759623609923E-2</c:v>
                </c:pt>
                <c:pt idx="14">
                  <c:v>5.0470487596236104E-2</c:v>
                </c:pt>
                <c:pt idx="15">
                  <c:v>5.0470487596236104E-2</c:v>
                </c:pt>
                <c:pt idx="16">
                  <c:v>6.9289991445680071E-2</c:v>
                </c:pt>
                <c:pt idx="17">
                  <c:v>7.1856287425149698E-2</c:v>
                </c:pt>
                <c:pt idx="18">
                  <c:v>0.11719418306244653</c:v>
                </c:pt>
                <c:pt idx="19">
                  <c:v>0.14585115483319075</c:v>
                </c:pt>
                <c:pt idx="20">
                  <c:v>0.22754491017964074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38-4CD3-B7D1-5521FD1660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396943935"/>
        <c:axId val="683079055"/>
      </c:barChart>
      <c:catAx>
        <c:axId val="13969439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fi-FI"/>
          </a:p>
        </c:txPr>
        <c:crossAx val="683079055"/>
        <c:crosses val="autoZero"/>
        <c:auto val="1"/>
        <c:lblAlgn val="ctr"/>
        <c:lblOffset val="100"/>
        <c:noMultiLvlLbl val="0"/>
      </c:catAx>
      <c:valAx>
        <c:axId val="68307905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fi-FI"/>
          </a:p>
        </c:txPr>
        <c:crossAx val="13969439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fi-FI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BD5-4D30-9826-8064185EB37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2-8BD5-4D30-9826-8064185EB37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4-8BD5-4D30-9826-8064185EB37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6-8BD5-4D30-9826-8064185EB37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8-8BD5-4D30-9826-8064185EB37D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sz="14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'3 Kysymys'!$B$34:$B$38</c:f>
              <c:strCache>
                <c:ptCount val="5"/>
                <c:pt idx="0">
                  <c:v>Yksinyrittäjä</c:v>
                </c:pt>
                <c:pt idx="1">
                  <c:v>2-9</c:v>
                </c:pt>
                <c:pt idx="2">
                  <c:v>10-49</c:v>
                </c:pt>
                <c:pt idx="3">
                  <c:v>50-249</c:v>
                </c:pt>
                <c:pt idx="4">
                  <c:v>250 tai yli</c:v>
                </c:pt>
              </c:strCache>
            </c:strRef>
          </c:cat>
          <c:val>
            <c:numRef>
              <c:f>'3 Kysymys'!$C$34:$C$38</c:f>
              <c:numCache>
                <c:formatCode>0.0%</c:formatCode>
                <c:ptCount val="5"/>
                <c:pt idx="0">
                  <c:v>6.3301967493584257E-2</c:v>
                </c:pt>
                <c:pt idx="1">
                  <c:v>0.35201026518391787</c:v>
                </c:pt>
                <c:pt idx="2">
                  <c:v>0.36441402908468778</c:v>
                </c:pt>
                <c:pt idx="3">
                  <c:v>0.15568862275449105</c:v>
                </c:pt>
                <c:pt idx="4">
                  <c:v>6.4585115483319078E-2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BD5-4D30-9826-8064185EB3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43567308"/>
        <c:axId val="63141271"/>
      </c:barChart>
      <c:catAx>
        <c:axId val="435673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200"/>
            </a:pPr>
            <a:endParaRPr lang="fi-FI"/>
          </a:p>
        </c:txPr>
        <c:crossAx val="63141271"/>
        <c:crosses val="autoZero"/>
        <c:auto val="0"/>
        <c:lblAlgn val="ctr"/>
        <c:lblOffset val="100"/>
        <c:noMultiLvlLbl val="0"/>
      </c:catAx>
      <c:valAx>
        <c:axId val="63141271"/>
        <c:scaling>
          <c:orientation val="minMax"/>
          <c:max val="0.5"/>
          <c:min val="0"/>
        </c:scaling>
        <c:delete val="0"/>
        <c:axPos val="l"/>
        <c:majorGridlines>
          <c:spPr>
            <a:ln w="12700">
              <a:solidFill>
                <a:srgbClr val="D3D3D3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 algn="ctr">
                  <a:defRPr sz="1200"/>
                </a:pPr>
                <a:r>
                  <a:rPr lang="en-US" sz="1200"/>
                  <a:t>Prosentti</a:t>
                </a:r>
              </a:p>
            </c:rich>
          </c:tx>
          <c:overlay val="0"/>
          <c:spPr>
            <a:noFill/>
            <a:ln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fi-FI"/>
          </a:p>
        </c:txPr>
        <c:crossAx val="43567308"/>
        <c:crosses val="autoZero"/>
        <c:crossBetween val="between"/>
      </c:valAx>
      <c:spPr>
        <a:solidFill>
          <a:srgbClr val="FFFFFF"/>
        </a:solidFill>
        <a:ln w="12700">
          <a:noFill/>
        </a:ln>
      </c:spPr>
    </c:plotArea>
    <c:plotVisOnly val="0"/>
    <c:dispBlanksAs val="gap"/>
    <c:showDLblsOverMax val="0"/>
  </c:chart>
  <c:txPr>
    <a:bodyPr rot="0" vert="horz"/>
    <a:lstStyle/>
    <a:p>
      <a:pPr>
        <a:defRPr lang="en-US" sz="1100" b="0" u="none" baseline="0">
          <a:solidFill>
            <a:srgbClr val="000000"/>
          </a:solidFill>
          <a:latin typeface="Century Gothic" panose="020B0502020202020204" pitchFamily="34" charset="0"/>
          <a:ea typeface="Calibri"/>
          <a:cs typeface="Calibri"/>
        </a:defRPr>
      </a:pPr>
      <a:endParaRPr lang="fi-FI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A86-45E6-A769-CE247213B5B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2-4A86-45E6-A769-CE247213B5B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4-4A86-45E6-A769-CE247213B5B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6-4A86-45E6-A769-CE247213B5B3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 algn="ctr">
                  <a:defRPr sz="14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'4 Kysymys'!$B$34:$B$37</c:f>
              <c:strCache>
                <c:ptCount val="4"/>
                <c:pt idx="0">
                  <c:v>alle 2 miljoonaa euroa</c:v>
                </c:pt>
                <c:pt idx="1">
                  <c:v>2-10 miljoonaa euroa</c:v>
                </c:pt>
                <c:pt idx="2">
                  <c:v>11-49 miljoonaa euroa</c:v>
                </c:pt>
                <c:pt idx="3">
                  <c:v>50 miljoonaa euroa tai enemmän</c:v>
                </c:pt>
              </c:strCache>
            </c:strRef>
          </c:cat>
          <c:val>
            <c:numRef>
              <c:f>'4 Kysymys'!$C$34:$C$37</c:f>
              <c:numCache>
                <c:formatCode>0.0%</c:formatCode>
                <c:ptCount val="4"/>
                <c:pt idx="0">
                  <c:v>0.46193327630453379</c:v>
                </c:pt>
                <c:pt idx="1">
                  <c:v>0.31779298545765611</c:v>
                </c:pt>
                <c:pt idx="2">
                  <c:v>0.1330196749358426</c:v>
                </c:pt>
                <c:pt idx="3">
                  <c:v>8.7254063301967499E-2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A86-45E6-A769-CE247213B5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60419541"/>
        <c:axId val="23086904"/>
      </c:barChart>
      <c:catAx>
        <c:axId val="6041954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 rot="0" vert="horz"/>
          <a:lstStyle/>
          <a:p>
            <a:pPr>
              <a:defRPr sz="1200"/>
            </a:pPr>
            <a:endParaRPr lang="fi-FI"/>
          </a:p>
        </c:txPr>
        <c:crossAx val="23086904"/>
        <c:crosses val="autoZero"/>
        <c:auto val="0"/>
        <c:lblAlgn val="ctr"/>
        <c:lblOffset val="100"/>
        <c:noMultiLvlLbl val="0"/>
      </c:catAx>
      <c:valAx>
        <c:axId val="23086904"/>
        <c:scaling>
          <c:orientation val="minMax"/>
          <c:max val="0.5"/>
          <c:min val="0"/>
        </c:scaling>
        <c:delete val="0"/>
        <c:axPos val="l"/>
        <c:majorGridlines>
          <c:spPr>
            <a:ln w="12700">
              <a:solidFill>
                <a:srgbClr val="D3D3D3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 algn="ctr">
                  <a:defRPr sz="1200"/>
                </a:pPr>
                <a:r>
                  <a:rPr lang="en-US" sz="1200"/>
                  <a:t>Prosentti</a:t>
                </a:r>
              </a:p>
            </c:rich>
          </c:tx>
          <c:overlay val="0"/>
          <c:spPr>
            <a:noFill/>
            <a:ln>
              <a:noFill/>
            </a:ln>
          </c:spPr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fi-FI"/>
          </a:p>
        </c:txPr>
        <c:crossAx val="60419541"/>
        <c:crosses val="autoZero"/>
        <c:crossBetween val="between"/>
      </c:valAx>
      <c:spPr>
        <a:solidFill>
          <a:srgbClr val="FFFFFF"/>
        </a:solidFill>
        <a:ln w="12700">
          <a:noFill/>
        </a:ln>
      </c:spPr>
    </c:plotArea>
    <c:plotVisOnly val="0"/>
    <c:dispBlanksAs val="gap"/>
    <c:showDLblsOverMax val="0"/>
  </c:chart>
  <c:txPr>
    <a:bodyPr rot="0" vert="horz"/>
    <a:lstStyle/>
    <a:p>
      <a:pPr>
        <a:defRPr lang="en-US" sz="1100" b="0" u="none" baseline="0">
          <a:solidFill>
            <a:srgbClr val="000000"/>
          </a:solidFill>
          <a:latin typeface="Century Gothic" panose="020B0502020202020204" pitchFamily="34" charset="0"/>
          <a:ea typeface="Calibri"/>
          <a:cs typeface="Calibri"/>
        </a:defRPr>
      </a:pPr>
      <a:endParaRPr lang="fi-FI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0D13AD00-C0F7-46C4-97A0-1A15665499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D1D9ED9-B1D8-4F59-A4EE-7828DF5F91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465B33-1624-4EA1-90F0-5548CCE4D91F}" type="datetimeFigureOut">
              <a:rPr lang="fi-FI" smtClean="0"/>
              <a:t>28.4.2021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BDD7E1E-C080-4A9B-A6B9-3C41B12105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0637475-3517-4217-AF00-9C56D3AD83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A3EBE3-D7EB-4F27-B056-652D08283A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30576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A4EDE-2E67-4E29-A719-B79571B32F10}" type="datetimeFigureOut">
              <a:rPr lang="fi-FI" smtClean="0"/>
              <a:t>28.4.2021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9D44A-A2CE-4F46-8183-3B78CFA07A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00601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sv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1.pn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6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5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55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55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55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sv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0.png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3.svg"/><Relationship Id="rId7" Type="http://schemas.openxmlformats.org/officeDocument/2006/relationships/image" Target="../media/image67.svg"/><Relationship Id="rId2" Type="http://schemas.openxmlformats.org/officeDocument/2006/relationships/image" Target="../media/image6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6.png"/><Relationship Id="rId5" Type="http://schemas.openxmlformats.org/officeDocument/2006/relationships/image" Target="../media/image65.svg"/><Relationship Id="rId4" Type="http://schemas.openxmlformats.org/officeDocument/2006/relationships/image" Target="../media/image64.png"/><Relationship Id="rId9" Type="http://schemas.openxmlformats.org/officeDocument/2006/relationships/image" Target="../media/image8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4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4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4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svg"/><Relationship Id="rId7" Type="http://schemas.openxmlformats.org/officeDocument/2006/relationships/image" Target="../media/image77.svg"/><Relationship Id="rId2" Type="http://schemas.openxmlformats.org/officeDocument/2006/relationships/image" Target="../media/image7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6.png"/><Relationship Id="rId5" Type="http://schemas.openxmlformats.org/officeDocument/2006/relationships/image" Target="../media/image67.svg"/><Relationship Id="rId4" Type="http://schemas.openxmlformats.org/officeDocument/2006/relationships/image" Target="../media/image66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4.png"/><Relationship Id="rId5" Type="http://schemas.openxmlformats.org/officeDocument/2006/relationships/image" Target="../media/image79.svg"/><Relationship Id="rId4" Type="http://schemas.openxmlformats.org/officeDocument/2006/relationships/image" Target="../media/image78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4.png"/><Relationship Id="rId5" Type="http://schemas.openxmlformats.org/officeDocument/2006/relationships/image" Target="../media/image79.svg"/><Relationship Id="rId4" Type="http://schemas.openxmlformats.org/officeDocument/2006/relationships/image" Target="../media/image78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4.png"/><Relationship Id="rId5" Type="http://schemas.openxmlformats.org/officeDocument/2006/relationships/image" Target="../media/image79.svg"/><Relationship Id="rId4" Type="http://schemas.openxmlformats.org/officeDocument/2006/relationships/image" Target="../media/image78.png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2" Type="http://schemas.openxmlformats.org/officeDocument/2006/relationships/image" Target="../media/image80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3.svg"/><Relationship Id="rId4" Type="http://schemas.openxmlformats.org/officeDocument/2006/relationships/image" Target="../media/image8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7E3618-2530-4EE0-B6C3-C11F412FE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1E253EB-4EB0-4935-A939-99BF0B7A0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73FFCD-7566-4AC7-91A9-7D34999A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A215-9E5C-484B-9EF8-CE7546C59170}" type="datetime1">
              <a:rPr lang="fi-FI" smtClean="0"/>
              <a:t>28.4.2021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BC3D4B1-CDC4-47B7-8A96-D3F50DB7D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CFB3FA6-778B-4C7B-B37A-D18E1C7ED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452812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EBF66D2-1CFA-450D-A129-5488E7C660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B96BCC24-BCDD-49AB-8FD9-0FA72EA8ED4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4726" y="5619750"/>
            <a:ext cx="2622548" cy="65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163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F1C66BC-6772-40F5-934A-AABDBD434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0DE08C1-5FDE-4B8C-92AA-5CCC06B9B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4AB1D4E-9FD0-406C-BD3D-F36510C6D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ED7F0D-4E7C-4918-8926-FB4764BC5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1AC0-AC2C-48AF-9F0A-4E0BAF02CD74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04046189-E7D0-4EB2-9A7F-9A70486A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476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valko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2D71A-A60B-45F9-B564-8B0D00C72441}" type="datetime1">
              <a:rPr lang="fi-FI" smtClean="0"/>
              <a:t>28.4.2021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3546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D1577AF8-DD86-4024-93E2-7E1A51C73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38B27854-73B8-4FFC-8F83-62F8B7C924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10CD2C3-62B1-408D-97B3-9188FE536FC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30908ED-3482-4FBF-B121-C4420B8C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27FFB0-6391-4A75-8B78-C7629EDD4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CB2CD6C-89CB-4290-8245-E9CDBB2F9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10A0DB2-00AB-4AB4-AE88-21856CF0C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B3EA9-CD3C-4111-BC60-55154E1F9FEB}" type="datetime1">
              <a:rPr lang="fi-FI" smtClean="0"/>
              <a:t>28.4.2021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F0851F6-DB17-418D-8ACA-61B6C8DD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75FFE64-F4AD-4C4F-A49D-18AF7B0B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448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C3B0F693-8620-4238-9BCB-CBC0B37C7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B9796154-1B81-4CDE-8768-921EBEF853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A6CC50A6-FA20-42EB-A63B-816674AA37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3E29281-DB2F-46E3-9F61-9B264F9D3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57B119-54A3-48B7-91E1-DFD79B37D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CAB312-19D1-4983-A280-148507C78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9583713-393A-4BD7-A8DB-EC5705D44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E78EF-1E4B-4DCD-B008-EA0DD289CD44}" type="datetime1">
              <a:rPr lang="fi-FI" smtClean="0"/>
              <a:t>28.4.2021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2504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0AF23-B36E-4083-8E13-AE392CCEBF31}" type="datetime1">
              <a:rPr lang="fi-FI" smtClean="0"/>
              <a:t>28.4.2021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20" name="Otsikko 1">
            <a:extLst>
              <a:ext uri="{FF2B5EF4-FFF2-40B4-BE49-F238E27FC236}">
                <a16:creationId xmlns:a16="http://schemas.microsoft.com/office/drawing/2014/main" id="{660C4BBA-D728-4B9A-9B19-B3DF60A5B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21" name="Sisällön paikkamerkki 2">
            <a:extLst>
              <a:ext uri="{FF2B5EF4-FFF2-40B4-BE49-F238E27FC236}">
                <a16:creationId xmlns:a16="http://schemas.microsoft.com/office/drawing/2014/main" id="{403B93D0-AEB3-42E5-B352-9DD044D6A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26143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 kuvall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6784D06-670D-490B-BAA5-EFEC2CE90D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3541" y="4387980"/>
            <a:ext cx="1078459" cy="247002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E6B4BE9E-097E-4FD9-9E92-F564B6C5CC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52951" y="382992"/>
            <a:ext cx="3761307" cy="3761307"/>
          </a:xfrm>
          <a:prstGeom prst="rect">
            <a:avLst/>
          </a:prstGeom>
        </p:spPr>
      </p:pic>
      <p:sp>
        <p:nvSpPr>
          <p:cNvPr id="28" name="Ellipsi 27">
            <a:extLst>
              <a:ext uri="{FF2B5EF4-FFF2-40B4-BE49-F238E27FC236}">
                <a16:creationId xmlns:a16="http://schemas.microsoft.com/office/drawing/2014/main" id="{9ED2D882-D299-42CD-B2B7-E36862595D62}"/>
              </a:ext>
            </a:extLst>
          </p:cNvPr>
          <p:cNvSpPr/>
          <p:nvPr userDrawn="1"/>
        </p:nvSpPr>
        <p:spPr>
          <a:xfrm>
            <a:off x="-552655" y="1643979"/>
            <a:ext cx="3656833" cy="3656833"/>
          </a:xfrm>
          <a:prstGeom prst="ellipse">
            <a:avLst/>
          </a:prstGeom>
          <a:blipFill>
            <a:blip r:embed="rId6"/>
            <a:stretch>
              <a:fillRect t="-25000" b="-25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C52D14F5-1ABA-4EC3-9215-88DC65B9042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0126" y="1557188"/>
            <a:ext cx="1432663" cy="130242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94EFDD80-0915-47C0-A00C-A0E9CB2C9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791" y="365251"/>
            <a:ext cx="8209306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C884C321-DDE7-4ACB-8672-204BFB2DD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7791" y="1825625"/>
            <a:ext cx="8209305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3" name="Päivämäärän paikkamerkki 2">
            <a:extLst>
              <a:ext uri="{FF2B5EF4-FFF2-40B4-BE49-F238E27FC236}">
                <a16:creationId xmlns:a16="http://schemas.microsoft.com/office/drawing/2014/main" id="{4E0F2629-EBAD-41E9-B007-0ED8EA179B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65D4A0C6-82FB-4F65-AFA6-75884A77AEA4}" type="datetime1">
              <a:rPr lang="fi-FI" smtClean="0"/>
              <a:t>28.4.2021</a:t>
            </a:fld>
            <a:endParaRPr lang="fi-FI"/>
          </a:p>
        </p:txBody>
      </p:sp>
      <p:sp>
        <p:nvSpPr>
          <p:cNvPr id="14" name="Alatunnisteen paikkamerkki 3">
            <a:extLst>
              <a:ext uri="{FF2B5EF4-FFF2-40B4-BE49-F238E27FC236}">
                <a16:creationId xmlns:a16="http://schemas.microsoft.com/office/drawing/2014/main" id="{3693DB33-6718-49C9-8A97-0FAAFEB11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D5B2C172-79D8-4597-A0F0-10B3296F6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9799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C738554-EACB-4859-9AF0-1161C60469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60681525-44B3-407E-9179-862CB4BCB3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5E80CEDA-92BD-4162-80F3-B777FA7CDBF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6D519C1-DBA2-4853-BB94-BAA5D8D6F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AF95B21-D280-4C07-A42D-4582F99C4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2C84588-F671-4ED1-A1BD-0CF6A4310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FD6AE44-14B0-449E-9641-29982AF2C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4C7A3-6C02-4878-8B35-4AD0171090A4}" type="datetime1">
              <a:rPr lang="fi-FI" smtClean="0"/>
              <a:t>28.4.2021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36561D0-A4BD-4B87-9245-0D3AE1797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71E1C21-E92C-4225-9F43-D8C574973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084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A7EFFDB-A4A4-4A0B-BA9F-296CB1A0A1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BA301CA-F3BE-489F-A1FE-BC10079BA9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4E6D1C5-2DDC-41A6-8246-84126183D5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9DA1A47-518C-4015-B7F7-7DA7EA40D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86E39C6-FDF9-4704-BFED-6416920FF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C82EC43-E3A7-4FD2-A7E6-A6A3BC9A88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5B3C74C-28EA-4FE5-912B-886D4AC94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BC59-86BD-488E-936A-293CF52C52EB}" type="datetime1">
              <a:rPr lang="fi-FI" smtClean="0"/>
              <a:t>28.4.2021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1F300E9-3ABC-4DFC-B507-6A5514D70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BC89C4-BF92-48E0-8CA8-71526C3C0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9984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AD32259C-5089-4DFC-AAEC-ACD866E8EC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1298713"/>
            <a:ext cx="3056893" cy="5565113"/>
          </a:xfrm>
          <a:prstGeom prst="rect">
            <a:avLst/>
          </a:prstGeom>
        </p:spPr>
      </p:pic>
      <p:sp>
        <p:nvSpPr>
          <p:cNvPr id="16" name="Tekstiruutu 15">
            <a:extLst>
              <a:ext uri="{FF2B5EF4-FFF2-40B4-BE49-F238E27FC236}">
                <a16:creationId xmlns:a16="http://schemas.microsoft.com/office/drawing/2014/main" id="{F60FA21E-F841-4CEC-B1A5-C4131AF1EC68}"/>
              </a:ext>
            </a:extLst>
          </p:cNvPr>
          <p:cNvSpPr txBox="1"/>
          <p:nvPr userDrawn="1"/>
        </p:nvSpPr>
        <p:spPr>
          <a:xfrm>
            <a:off x="4882231" y="2750733"/>
            <a:ext cx="242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800" b="1" dirty="0"/>
              <a:t>kauppakamari.fi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0A6FEDA2-CEE8-45DB-BCDD-8D9A8210A504}"/>
              </a:ext>
            </a:extLst>
          </p:cNvPr>
          <p:cNvSpPr/>
          <p:nvPr userDrawn="1"/>
        </p:nvSpPr>
        <p:spPr>
          <a:xfrm>
            <a:off x="5482971" y="3489397"/>
            <a:ext cx="1226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800" dirty="0"/>
              <a:t>@K3FIN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C0379771-1F8D-4B6A-ADD8-52B18F9E110B}"/>
              </a:ext>
            </a:extLst>
          </p:cNvPr>
          <p:cNvSpPr/>
          <p:nvPr userDrawn="1"/>
        </p:nvSpPr>
        <p:spPr>
          <a:xfrm>
            <a:off x="4469110" y="3120065"/>
            <a:ext cx="325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800" dirty="0"/>
              <a:t>#Keskuskauppakamari</a:t>
            </a:r>
          </a:p>
        </p:txBody>
      </p:sp>
      <p:pic>
        <p:nvPicPr>
          <p:cNvPr id="21" name="Kuva 20">
            <a:extLst>
              <a:ext uri="{FF2B5EF4-FFF2-40B4-BE49-F238E27FC236}">
                <a16:creationId xmlns:a16="http://schemas.microsoft.com/office/drawing/2014/main" id="{0373A784-1E92-4F2F-99D8-BC219553F0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71962" y="157045"/>
            <a:ext cx="1556595" cy="1495661"/>
          </a:xfrm>
          <a:prstGeom prst="rect">
            <a:avLst/>
          </a:prstGeom>
        </p:spPr>
      </p:pic>
      <p:sp>
        <p:nvSpPr>
          <p:cNvPr id="11" name="Päivämäärän paikkamerkki 2">
            <a:extLst>
              <a:ext uri="{FF2B5EF4-FFF2-40B4-BE49-F238E27FC236}">
                <a16:creationId xmlns:a16="http://schemas.microsoft.com/office/drawing/2014/main" id="{7378932E-2B8E-48A5-8B3B-0783120B2F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08D179C-6CD3-400E-A1F5-BB1532E0C76B}" type="datetime1">
              <a:rPr lang="fi-FI" smtClean="0"/>
              <a:t>28.4.2021</a:t>
            </a:fld>
            <a:endParaRPr lang="fi-FI"/>
          </a:p>
        </p:txBody>
      </p:sp>
      <p:sp>
        <p:nvSpPr>
          <p:cNvPr id="12" name="Alatunnisteen paikkamerkki 3">
            <a:extLst>
              <a:ext uri="{FF2B5EF4-FFF2-40B4-BE49-F238E27FC236}">
                <a16:creationId xmlns:a16="http://schemas.microsoft.com/office/drawing/2014/main" id="{0539E262-07A6-48E6-86FE-942DFCA12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4" name="Dian numeron paikkamerkki 4">
            <a:extLst>
              <a:ext uri="{FF2B5EF4-FFF2-40B4-BE49-F238E27FC236}">
                <a16:creationId xmlns:a16="http://schemas.microsoft.com/office/drawing/2014/main" id="{8F88A8F5-53C4-40B4-A8EF-BFCB0D1D3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19972191-05C2-4BB6-9C05-D4450A113C6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84726" y="1744255"/>
            <a:ext cx="2622548" cy="655637"/>
          </a:xfrm>
          <a:prstGeom prst="rect">
            <a:avLst/>
          </a:prstGeom>
        </p:spPr>
      </p:pic>
      <p:sp>
        <p:nvSpPr>
          <p:cNvPr id="23" name="Otsikko 1">
            <a:extLst>
              <a:ext uri="{FF2B5EF4-FFF2-40B4-BE49-F238E27FC236}">
                <a16:creationId xmlns:a16="http://schemas.microsoft.com/office/drawing/2014/main" id="{11396BA1-0447-4882-B00F-5D1591B1DD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4726" y="4321004"/>
            <a:ext cx="4543425" cy="120373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0655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02B87ECA-4C1C-43B8-95DC-31D54347D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1791" y="0"/>
            <a:ext cx="6860209" cy="6860209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34E3AEA7-AD9C-45DB-AA69-6B27570416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4770119"/>
            <a:ext cx="5393693" cy="2087881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3383DC0D-EA75-4640-9145-D945491E56E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32100" y="6477552"/>
            <a:ext cx="1601052" cy="380448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9C2DC9C2-3B15-4D8D-A81A-EEF51E52AC0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007" y="-8834"/>
            <a:ext cx="8878711" cy="3352800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B97ADFAD-DB62-460B-B9ED-5BBF13607061}"/>
              </a:ext>
            </a:extLst>
          </p:cNvPr>
          <p:cNvSpPr txBox="1"/>
          <p:nvPr userDrawn="1"/>
        </p:nvSpPr>
        <p:spPr>
          <a:xfrm>
            <a:off x="961530" y="4761550"/>
            <a:ext cx="242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800" b="1" dirty="0"/>
              <a:t>kauppakamari.fi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BC66F7D2-1182-49B4-903B-669E144920FF}"/>
              </a:ext>
            </a:extLst>
          </p:cNvPr>
          <p:cNvSpPr/>
          <p:nvPr userDrawn="1"/>
        </p:nvSpPr>
        <p:spPr>
          <a:xfrm>
            <a:off x="1562269" y="5427532"/>
            <a:ext cx="1226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800" dirty="0"/>
              <a:t>@K3FIN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B3608A50-A537-479B-BA63-D7AC141691AC}"/>
              </a:ext>
            </a:extLst>
          </p:cNvPr>
          <p:cNvSpPr/>
          <p:nvPr userDrawn="1"/>
        </p:nvSpPr>
        <p:spPr>
          <a:xfrm>
            <a:off x="548407" y="5094541"/>
            <a:ext cx="325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sz="1800" dirty="0"/>
              <a:t>#Keskuskauppakamari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D50B3E8B-5257-48E8-9DA2-E88712DC9E3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9874" y="3811117"/>
            <a:ext cx="2250840" cy="830097"/>
          </a:xfrm>
          <a:prstGeom prst="rect">
            <a:avLst/>
          </a:prstGeom>
        </p:spPr>
      </p:pic>
      <p:sp>
        <p:nvSpPr>
          <p:cNvPr id="15" name="Päivämäärän paikkamerkki 2">
            <a:extLst>
              <a:ext uri="{FF2B5EF4-FFF2-40B4-BE49-F238E27FC236}">
                <a16:creationId xmlns:a16="http://schemas.microsoft.com/office/drawing/2014/main" id="{CABFEE31-1B3D-46EE-88B4-9306A06B46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4DA281D5-E7B8-4B62-98D0-36D7F2AC25DB}" type="datetime1">
              <a:rPr lang="fi-FI" smtClean="0"/>
              <a:t>28.4.2021</a:t>
            </a:fld>
            <a:endParaRPr lang="fi-FI"/>
          </a:p>
        </p:txBody>
      </p:sp>
      <p:sp>
        <p:nvSpPr>
          <p:cNvPr id="19" name="Alatunnisteen paikkamerkki 3">
            <a:extLst>
              <a:ext uri="{FF2B5EF4-FFF2-40B4-BE49-F238E27FC236}">
                <a16:creationId xmlns:a16="http://schemas.microsoft.com/office/drawing/2014/main" id="{270ADD0D-885C-452E-BE47-16145F0CA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20" name="Dian numeron paikkamerkki 4">
            <a:extLst>
              <a:ext uri="{FF2B5EF4-FFF2-40B4-BE49-F238E27FC236}">
                <a16:creationId xmlns:a16="http://schemas.microsoft.com/office/drawing/2014/main" id="{58FB19F6-3ACF-4F7F-B39F-B54E2432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22" name="Otsikko 1">
            <a:extLst>
              <a:ext uri="{FF2B5EF4-FFF2-40B4-BE49-F238E27FC236}">
                <a16:creationId xmlns:a16="http://schemas.microsoft.com/office/drawing/2014/main" id="{0F085BB7-9BE3-4CB4-9D6C-C8D37D99F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58025" y="3171825"/>
            <a:ext cx="4543425" cy="120373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7812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atio ratas_esityksen alkuun tai loppu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peili&#10;&#10;Kuvaus luotu automaattisesti">
            <a:extLst>
              <a:ext uri="{FF2B5EF4-FFF2-40B4-BE49-F238E27FC236}">
                <a16:creationId xmlns:a16="http://schemas.microsoft.com/office/drawing/2014/main" id="{9721A0EE-F1BE-4508-9173-1027A57158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50" y="1281112"/>
            <a:ext cx="3857625" cy="3857625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6BF11A40-E7AB-4C72-87F5-F77751B117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70580" y="5576888"/>
            <a:ext cx="2250840" cy="830097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994A2891-E156-4FC8-9438-3255557622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375" y="3162300"/>
            <a:ext cx="2943225" cy="232768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7404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E2F5594-8E92-41BC-8867-CBBC14BD0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1CBCC-FF59-416C-9A1D-9D52F6500638}" type="datetime1">
              <a:rPr lang="fi-FI" smtClean="0"/>
              <a:t>28.4.2021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9B835E5-8A7B-412C-8B37-523754DC5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AE894E2-455F-417B-AE61-AFE4517F1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6338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7E3618-2530-4EE0-B6C3-C11F412FE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1E253EB-4EB0-4935-A939-99BF0B7A0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73FFCD-7566-4AC7-91A9-7D34999A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10E1D-6349-4E85-AD64-C1FBA3119F4A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BC3D4B1-CDC4-47B7-8A96-D3F50DB7D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CFB3FA6-778B-4C7B-B37A-D18E1C7ED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452812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EBF66D2-1CFA-450D-A129-5488E7C660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A5D275B4-948C-4C22-A7A6-5C35815143A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4726" y="5619750"/>
            <a:ext cx="2622548" cy="65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043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F1C66BC-6772-40F5-934A-AABDBD434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0DE08C1-5FDE-4B8C-92AA-5CCC06B9B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08A1-A580-4BDB-9C4A-001F8D3CC6A1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4D07E865-FB74-4290-8A5B-881FF9082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4A7576CE-FE1F-4D91-9D8E-EA37988EC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E84F0BE7-67CF-4588-93A6-080714969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4061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E94B0-8C78-4669-883B-BA7FD9446DC1}" type="datetime1">
              <a:rPr lang="fi-FI" smtClean="0"/>
              <a:t>28.4.2021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31802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D1577AF8-DD86-4024-93E2-7E1A51C73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38B27854-73B8-4FFC-8F83-62F8B7C924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10CD2C3-62B1-408D-97B3-9188FE536FC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30908ED-3482-4FBF-B121-C4420B8C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27FFB0-6391-4A75-8B78-C7629EDD4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CB2CD6C-89CB-4290-8245-E9CDBB2F9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10A0DB2-00AB-4AB4-AE88-21856CF0C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804C6-BCE6-4EB0-B6E5-BD5BB2719331}" type="datetime1">
              <a:rPr lang="fi-FI" smtClean="0"/>
              <a:t>28.4.2021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F0851F6-DB17-418D-8ACA-61B6C8DD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75FFE64-F4AD-4C4F-A49D-18AF7B0B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0926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C3B0F693-8620-4238-9BCB-CBC0B37C7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B9796154-1B81-4CDE-8768-921EBEF853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A6CC50A6-FA20-42EB-A63B-816674AA37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3E29281-DB2F-46E3-9F61-9B264F9D3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57B119-54A3-48B7-91E1-DFD79B37D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CAB312-19D1-4983-A280-148507C78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9583713-393A-4BD7-A8DB-EC5705D44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BCCE3-DFD7-4C20-A669-ACC565B4BCF8}" type="datetime1">
              <a:rPr lang="fi-FI" smtClean="0"/>
              <a:t>28.4.2021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71282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E2688-A7F7-4DDE-BD3B-80021B211317}" type="datetime1">
              <a:rPr lang="fi-FI" smtClean="0"/>
              <a:t>28.4.2021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B9E95B92-8726-4930-A255-2F27AE795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DBC2D19B-A6C1-479D-A508-DD2AF8951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557799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2130EC-EE98-4A32-9F05-6EE8D205D9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5B9C96C-C317-49B9-8FE0-E96EE53523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10B69CC-1DF7-4B85-B176-A2417147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35111-E333-47EA-A897-6C29E5BA6EBC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7C40EA8-0D3E-4614-9FA5-64E9B1F3E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6E612DC6-63F3-4A76-B641-971F83717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84726" y="5619750"/>
            <a:ext cx="2622548" cy="6556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1C417BAF-CDF8-435F-96DF-586296DB8B0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C0DF97D-8C69-4125-A070-47DDE9479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08067-95A7-4DE9-A0BE-FD7614CDD7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09177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F1C66BC-6772-40F5-934A-AABDBD434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0DE08C1-5FDE-4B8C-92AA-5CCC06B9B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F7538-99DB-4ACA-ABA2-05BA84E39266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F5EFCF63-35BB-48D0-A02A-E2564CFA5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F0514842-8076-4A26-811E-87A3DF769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4" name="Dian numeron paikkamerkki 5">
            <a:extLst>
              <a:ext uri="{FF2B5EF4-FFF2-40B4-BE49-F238E27FC236}">
                <a16:creationId xmlns:a16="http://schemas.microsoft.com/office/drawing/2014/main" id="{A190E134-26FB-4D2C-9093-3643639B7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5342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E1755-F379-417E-A3DC-D9B01BC04526}" type="datetime1">
              <a:rPr lang="fi-FI" smtClean="0"/>
              <a:t>28.4.2021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00077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754C7-5142-4223-ACE5-D859002DD68B}" type="datetime1">
              <a:rPr lang="fi-FI" smtClean="0"/>
              <a:t>28.4.2021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E7C4A680-09D1-4245-AAC6-6F66114EE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EF64E38F-0504-4ECC-85C8-AB59D634F6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Sisällön paikkamerkki 3">
            <a:extLst>
              <a:ext uri="{FF2B5EF4-FFF2-40B4-BE49-F238E27FC236}">
                <a16:creationId xmlns:a16="http://schemas.microsoft.com/office/drawing/2014/main" id="{6A299EFF-99D7-423D-9AEC-773F2B6984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4470112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F7F60-89D1-435E-A10B-13EC5A38991F}" type="datetime1">
              <a:rPr lang="fi-FI" smtClean="0"/>
              <a:t>28.4.2021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9F323CED-9B21-4914-BBE0-96C93FA21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608E496D-D33A-4FFC-9050-1225B563C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Sisällön paikkamerkki 3">
            <a:extLst>
              <a:ext uri="{FF2B5EF4-FFF2-40B4-BE49-F238E27FC236}">
                <a16:creationId xmlns:a16="http://schemas.microsoft.com/office/drawing/2014/main" id="{06B83487-E6E0-4A5E-BDA7-16228C7E6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6" name="Sisällön paikkamerkki 5">
            <a:extLst>
              <a:ext uri="{FF2B5EF4-FFF2-40B4-BE49-F238E27FC236}">
                <a16:creationId xmlns:a16="http://schemas.microsoft.com/office/drawing/2014/main" id="{0585BE96-F63C-47EA-A810-5F53322456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6849065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6F89A-8BCD-473B-A52C-11F9A0377E47}" type="datetime1">
              <a:rPr lang="fi-FI" smtClean="0"/>
              <a:t>28.4.2021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2FF11E3C-4A01-461B-8A49-E5305079C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5EA0F42D-DF5D-47B7-A5B5-05E323BF0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2394960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bullet sininen"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37C43CD6-6840-4B2C-9FC9-8C60C4A941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740400" cy="6858000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C81F1E6-C66F-49A7-A986-B43AA3B57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25496D99-066B-448D-BB23-34485EA6501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2725" y="5204287"/>
            <a:ext cx="1724025" cy="1567295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09EFBFB8-9D8E-40CB-B115-63E9856A6BE7}"/>
              </a:ext>
            </a:extLst>
          </p:cNvPr>
          <p:cNvSpPr txBox="1"/>
          <p:nvPr userDrawn="1"/>
        </p:nvSpPr>
        <p:spPr>
          <a:xfrm>
            <a:off x="659981" y="5248354"/>
            <a:ext cx="242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800" b="1" dirty="0"/>
              <a:t>kauppakamari.fi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0DF73FA7-6A74-40D0-9433-3BFF5E1D5F4D}"/>
              </a:ext>
            </a:extLst>
          </p:cNvPr>
          <p:cNvSpPr/>
          <p:nvPr userDrawn="1"/>
        </p:nvSpPr>
        <p:spPr>
          <a:xfrm>
            <a:off x="647701" y="5987018"/>
            <a:ext cx="1226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 dirty="0"/>
              <a:t>@K3FIN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403DCD8D-62FD-4F95-9460-F49A35E18709}"/>
              </a:ext>
            </a:extLst>
          </p:cNvPr>
          <p:cNvSpPr/>
          <p:nvPr userDrawn="1"/>
        </p:nvSpPr>
        <p:spPr>
          <a:xfrm>
            <a:off x="647701" y="5617686"/>
            <a:ext cx="325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 dirty="0"/>
              <a:t>#Keskuskauppakamari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D4BA423-B0BB-4B3B-AA90-40A0B94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573F8-CC89-4268-AB65-15E33CFE3B80}" type="datetime1">
              <a:rPr lang="fi-FI" smtClean="0"/>
              <a:t>28.4.2021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4AA6169-8B46-4A45-89A9-451B8BEE9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66515AD-FFF3-40E6-BE0B-6AD566B06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C86966AF-C9DA-4719-9EBD-D4115365F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81" y="987424"/>
            <a:ext cx="3902494" cy="1926669"/>
          </a:xfrm>
        </p:spPr>
        <p:txBody>
          <a:bodyPr anchor="t"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0165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 kuvalla sininen"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6784D06-670D-490B-BAA5-EFEC2CE90D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3541" y="4387980"/>
            <a:ext cx="1078459" cy="247002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E6B4BE9E-097E-4FD9-9E92-F564B6C5CC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52951" y="382992"/>
            <a:ext cx="3761307" cy="3761307"/>
          </a:xfrm>
          <a:prstGeom prst="rect">
            <a:avLst/>
          </a:prstGeom>
        </p:spPr>
      </p:pic>
      <p:sp>
        <p:nvSpPr>
          <p:cNvPr id="28" name="Ellipsi 27">
            <a:extLst>
              <a:ext uri="{FF2B5EF4-FFF2-40B4-BE49-F238E27FC236}">
                <a16:creationId xmlns:a16="http://schemas.microsoft.com/office/drawing/2014/main" id="{9ED2D882-D299-42CD-B2B7-E36862595D62}"/>
              </a:ext>
            </a:extLst>
          </p:cNvPr>
          <p:cNvSpPr/>
          <p:nvPr userDrawn="1"/>
        </p:nvSpPr>
        <p:spPr>
          <a:xfrm>
            <a:off x="-552655" y="1643979"/>
            <a:ext cx="3656833" cy="3656833"/>
          </a:xfrm>
          <a:prstGeom prst="ellipse">
            <a:avLst/>
          </a:prstGeom>
          <a:blipFill>
            <a:blip r:embed="rId6"/>
            <a:stretch>
              <a:fillRect t="-25000" b="-25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C52D14F5-1ABA-4EC3-9215-88DC65B9042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0126" y="1557188"/>
            <a:ext cx="1432663" cy="130242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801AD68D-BEE8-4989-AAB9-A724FF123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791" y="365251"/>
            <a:ext cx="8209306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97FDB190-2D4D-440E-8221-51BDAC3D3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7791" y="1825625"/>
            <a:ext cx="8209305" cy="39862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3" name="Päivämäärän paikkamerkki 2">
            <a:extLst>
              <a:ext uri="{FF2B5EF4-FFF2-40B4-BE49-F238E27FC236}">
                <a16:creationId xmlns:a16="http://schemas.microsoft.com/office/drawing/2014/main" id="{6F1C7F00-6301-4C80-8C24-0AFBF7694C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D141CBA-7B13-4EF2-8224-C7F13D1C7605}" type="datetime1">
              <a:rPr lang="fi-FI" smtClean="0"/>
              <a:t>28.4.2021</a:t>
            </a:fld>
            <a:endParaRPr lang="fi-FI"/>
          </a:p>
        </p:txBody>
      </p:sp>
      <p:sp>
        <p:nvSpPr>
          <p:cNvPr id="14" name="Alatunnisteen paikkamerkki 3">
            <a:extLst>
              <a:ext uri="{FF2B5EF4-FFF2-40B4-BE49-F238E27FC236}">
                <a16:creationId xmlns:a16="http://schemas.microsoft.com/office/drawing/2014/main" id="{F84A19D4-4FD1-4D1A-A191-685F923C2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0CB25A1B-A6D5-4E48-91EE-B04968AE3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68776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pin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BB2642-49FE-407A-A3F4-0600B55015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542BF88-A9F2-4E2A-B0F1-8276E9D81B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FCF8F6-5F32-43A2-AC8B-954415E80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66D04-30AC-4D1D-85ED-E6F73C2D3624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648B0DC-D89C-405B-8306-443D022CC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3AFC798E-1C05-4E68-8FDA-47B426270D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7288ED8F-05AF-428B-B312-FE1E286CD8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4726" y="5619750"/>
            <a:ext cx="2622548" cy="655637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305A476-C345-48E9-A7C5-E07948859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C55B7-B27F-4F33-B573-7AD37FBCDED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6432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B64B5535-12A2-444F-B881-BF3E072D1E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83E3DA57-A0C2-4269-AA6A-C2041B3657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7D25BCE7-3C58-4625-B134-D4925C434C3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2C470-D4CD-4E29-8E91-1223DA076E22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D827BA8A-BFEE-4F2C-9BB9-113EFD0DC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D3069FD1-4B67-4CD3-8634-B32C320EA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6" name="Dian numeron paikkamerkki 5">
            <a:extLst>
              <a:ext uri="{FF2B5EF4-FFF2-40B4-BE49-F238E27FC236}">
                <a16:creationId xmlns:a16="http://schemas.microsoft.com/office/drawing/2014/main" id="{F0056C40-F7BB-4ACC-9A82-D6903014B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16952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95FFF-D35D-43BF-AC2E-3AAA9EA7D92C}" type="datetime1">
              <a:rPr lang="fi-FI" smtClean="0"/>
              <a:t>28.4.2021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88726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63010-EC64-4810-B408-821C910BE80B}" type="datetime1">
              <a:rPr lang="fi-FI" smtClean="0"/>
              <a:t>28.4.2021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C8452E8F-A576-4F74-B1B1-2525B5F77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443F6A56-28AA-470C-A288-7B5AFE3105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Sisällön paikkamerkki 3">
            <a:extLst>
              <a:ext uri="{FF2B5EF4-FFF2-40B4-BE49-F238E27FC236}">
                <a16:creationId xmlns:a16="http://schemas.microsoft.com/office/drawing/2014/main" id="{76F1C969-5C79-4E79-8C1B-32C1472C7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0574134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8E81A-79F1-4FD8-BF22-27CDDA5DF4CE}" type="datetime1">
              <a:rPr lang="fi-FI" smtClean="0"/>
              <a:t>28.4.2021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171CE3AD-73BA-4432-B14F-66834C34A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0F7529ED-6E94-4F0E-9A1D-B554AD75A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Sisällön paikkamerkki 3">
            <a:extLst>
              <a:ext uri="{FF2B5EF4-FFF2-40B4-BE49-F238E27FC236}">
                <a16:creationId xmlns:a16="http://schemas.microsoft.com/office/drawing/2014/main" id="{C194B069-2676-448D-8BAE-F65320298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6" name="Sisällön paikkamerkki 5">
            <a:extLst>
              <a:ext uri="{FF2B5EF4-FFF2-40B4-BE49-F238E27FC236}">
                <a16:creationId xmlns:a16="http://schemas.microsoft.com/office/drawing/2014/main" id="{A27EC461-AC56-4FB4-B3FF-DD8B3FD0CA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717568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40A46-EE8A-4F56-8133-4DEEFDD9357D}" type="datetime1">
              <a:rPr lang="fi-FI" smtClean="0"/>
              <a:t>28.4.2021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9AA739BF-E2F3-4B10-9B8D-06F98AC5C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9A081EBC-78E5-4BBD-BDA9-49ADAA582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6905338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bullet pinkk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17FA9958-0408-4766-A8D7-E37777BAB2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7200" y="0"/>
            <a:ext cx="8714800" cy="6858000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C81F1E6-C66F-49A7-A986-B43AA3B57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09EFBFB8-9D8E-40CB-B115-63E9856A6BE7}"/>
              </a:ext>
            </a:extLst>
          </p:cNvPr>
          <p:cNvSpPr txBox="1"/>
          <p:nvPr userDrawn="1"/>
        </p:nvSpPr>
        <p:spPr>
          <a:xfrm>
            <a:off x="659981" y="5248354"/>
            <a:ext cx="242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800" b="1" dirty="0"/>
              <a:t>kauppakamari.fi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0DF73FA7-6A74-40D0-9433-3BFF5E1D5F4D}"/>
              </a:ext>
            </a:extLst>
          </p:cNvPr>
          <p:cNvSpPr/>
          <p:nvPr userDrawn="1"/>
        </p:nvSpPr>
        <p:spPr>
          <a:xfrm>
            <a:off x="647701" y="5987018"/>
            <a:ext cx="1226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 dirty="0"/>
              <a:t>@K3FIN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403DCD8D-62FD-4F95-9460-F49A35E18709}"/>
              </a:ext>
            </a:extLst>
          </p:cNvPr>
          <p:cNvSpPr/>
          <p:nvPr userDrawn="1"/>
        </p:nvSpPr>
        <p:spPr>
          <a:xfrm>
            <a:off x="647701" y="5617686"/>
            <a:ext cx="325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 dirty="0"/>
              <a:t>#Keskuskauppakamari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D4BA423-B0BB-4B3B-AA90-40A0B94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237FC-D581-4DA5-8018-F7CEECB406FD}" type="datetime1">
              <a:rPr lang="fi-FI" smtClean="0"/>
              <a:t>28.4.2021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4AA6169-8B46-4A45-89A9-451B8BEE9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48E22005-FACB-4E51-BC17-DBFD979423D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2725" y="5204287"/>
            <a:ext cx="1724025" cy="156729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66515AD-FFF3-40E6-BE0B-6AD566B06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6" name="Otsikko 1">
            <a:extLst>
              <a:ext uri="{FF2B5EF4-FFF2-40B4-BE49-F238E27FC236}">
                <a16:creationId xmlns:a16="http://schemas.microsoft.com/office/drawing/2014/main" id="{975802D1-55CF-4772-96DA-72A0FD456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81" y="987424"/>
            <a:ext cx="3902494" cy="1926669"/>
          </a:xfrm>
        </p:spPr>
        <p:txBody>
          <a:bodyPr anchor="t">
            <a:normAutofit/>
          </a:bodyPr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13895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li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E16D7E4C-1C6A-4E85-A20C-A25F6BDF17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A773B2D-290F-4AC0-A3AC-91F8186B54D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84726" y="5619750"/>
            <a:ext cx="2622548" cy="655637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6425C37-0F88-4610-A8AF-BF4E41B46E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646B017-43E4-4833-BA31-594945C3E0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52481BC-8F22-44EF-8464-17BFAF4B1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E870E-886F-4242-AF35-8BA432B0CA76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B5A0D6D-07D7-4ED0-AF0F-FA6EEF089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737FEBF-0ECB-4AE9-AB43-304286ED1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EC5B8-5E2E-4484-BCC3-4F68CC0857D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58382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B326F0DF-1493-4EE5-94E2-9A35434462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55B6FA2A-CE5B-444E-AB1D-A3971E5AFB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83E3DA57-A0C2-4269-AA6A-C2041B3657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163BF-C4AB-4462-A53B-2C511E40F690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Otsikko 1">
            <a:extLst>
              <a:ext uri="{FF2B5EF4-FFF2-40B4-BE49-F238E27FC236}">
                <a16:creationId xmlns:a16="http://schemas.microsoft.com/office/drawing/2014/main" id="{7A62D804-0625-4D73-8C50-90A55877E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7" name="Sisällön paikkamerkki 2">
            <a:extLst>
              <a:ext uri="{FF2B5EF4-FFF2-40B4-BE49-F238E27FC236}">
                <a16:creationId xmlns:a16="http://schemas.microsoft.com/office/drawing/2014/main" id="{92E865E3-39AF-405E-B818-2775B8F02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D5F760AC-B6C7-446B-9C00-19B3DF3C0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85211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46B35-A16F-482F-8BCD-2095817F0916}" type="datetime1">
              <a:rPr lang="fi-FI" smtClean="0"/>
              <a:t>28.4.2021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763036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6E6E1-1610-4677-96F8-B0AAE2158D3B}" type="datetime1">
              <a:rPr lang="fi-FI" smtClean="0"/>
              <a:t>28.4.2021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F5F398E1-4FEA-4C47-8DBB-67002E466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C53C25F3-3EC4-4DE1-A238-4D351EE959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Sisällön paikkamerkki 3">
            <a:extLst>
              <a:ext uri="{FF2B5EF4-FFF2-40B4-BE49-F238E27FC236}">
                <a16:creationId xmlns:a16="http://schemas.microsoft.com/office/drawing/2014/main" id="{419D7574-E807-47CA-AE37-D5658E3269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3078962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F8FDD-9E40-412F-8D1D-E199F51E79B5}" type="datetime1">
              <a:rPr lang="fi-FI" smtClean="0"/>
              <a:t>28.4.2021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D7D77BBA-8B6E-4F47-9695-F42CC253C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5E3742E4-B808-4663-91DE-005687581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Sisällön paikkamerkki 3">
            <a:extLst>
              <a:ext uri="{FF2B5EF4-FFF2-40B4-BE49-F238E27FC236}">
                <a16:creationId xmlns:a16="http://schemas.microsoft.com/office/drawing/2014/main" id="{5D7AE2B7-5BC9-42F8-BFD1-2BF17D56F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6" name="Sisällön paikkamerkki 5">
            <a:extLst>
              <a:ext uri="{FF2B5EF4-FFF2-40B4-BE49-F238E27FC236}">
                <a16:creationId xmlns:a16="http://schemas.microsoft.com/office/drawing/2014/main" id="{4B00869B-713A-4CB8-B785-5B128E4E81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3098474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C6BA7-3CF9-4CF6-BF25-D7E2B2394986}" type="datetime1">
              <a:rPr lang="fi-FI" smtClean="0"/>
              <a:t>28.4.2021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3A76CEC0-F009-47A4-B0A2-E9BD45A99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ADF49E5B-594D-402D-905D-C898BED78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7676164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bullet li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37C43CD6-6840-4B2C-9FC9-8C60C4A941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740400" cy="6858000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C81F1E6-C66F-49A7-A986-B43AA3B57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09EFBFB8-9D8E-40CB-B115-63E9856A6BE7}"/>
              </a:ext>
            </a:extLst>
          </p:cNvPr>
          <p:cNvSpPr txBox="1"/>
          <p:nvPr userDrawn="1"/>
        </p:nvSpPr>
        <p:spPr>
          <a:xfrm>
            <a:off x="659981" y="5248354"/>
            <a:ext cx="2427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800" b="1" dirty="0"/>
              <a:t>kauppakamari.fi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0DF73FA7-6A74-40D0-9433-3BFF5E1D5F4D}"/>
              </a:ext>
            </a:extLst>
          </p:cNvPr>
          <p:cNvSpPr/>
          <p:nvPr userDrawn="1"/>
        </p:nvSpPr>
        <p:spPr>
          <a:xfrm>
            <a:off x="647701" y="5987018"/>
            <a:ext cx="12260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 dirty="0"/>
              <a:t>@K3FIN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403DCD8D-62FD-4F95-9460-F49A35E18709}"/>
              </a:ext>
            </a:extLst>
          </p:cNvPr>
          <p:cNvSpPr/>
          <p:nvPr userDrawn="1"/>
        </p:nvSpPr>
        <p:spPr>
          <a:xfrm>
            <a:off x="647701" y="5617686"/>
            <a:ext cx="3253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i-FI" sz="1800" dirty="0"/>
              <a:t>#Keskuskauppakamari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D4BA423-B0BB-4B3B-AA90-40A0B94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C2321-DAA3-4C7E-82E0-747AE8DF8DAC}" type="datetime1">
              <a:rPr lang="fi-FI" smtClean="0"/>
              <a:t>28.4.2021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4AA6169-8B46-4A45-89A9-451B8BEE9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D34BFFF6-FB31-4AC1-B11B-286B9666676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30533" y="5220255"/>
            <a:ext cx="1794792" cy="153352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66515AD-FFF3-40E6-BE0B-6AD566B06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E258B078-2E19-46E8-9BF3-E48356A5D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81" y="987424"/>
            <a:ext cx="3902494" cy="1926669"/>
          </a:xfrm>
        </p:spPr>
        <p:txBody>
          <a:bodyPr anchor="t"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3029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95D96BA-098E-411B-A6B8-A4391236B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762C610-5792-46F9-B22B-1887F16B1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32445B-485D-4A4A-9AA9-76BF4944D5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6F96E-EBF1-4200-A641-5D62C5342635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DFCF603-EE67-412B-BFF8-8F3A9437D7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EC9C8-A594-43E9-AB8F-27C8913C96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8852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41" r:id="rId6"/>
    <p:sldLayoutId id="2147483755" r:id="rId7"/>
    <p:sldLayoutId id="2147483716" r:id="rId8"/>
    <p:sldLayoutId id="2147483717" r:id="rId9"/>
    <p:sldLayoutId id="2147483751" r:id="rId10"/>
    <p:sldLayoutId id="2147483752" r:id="rId11"/>
    <p:sldLayoutId id="2147483753" r:id="rId12"/>
    <p:sldLayoutId id="2147483833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7FEECF1B-24CD-4663-A81C-D18681E15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EB3DC5C-9508-4984-BF6A-15355A8F6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EBCAFE9-83AD-4069-A1BB-7629C73C23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E6F48-46C1-4DCB-93B7-E88DC0EB4D5F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E02E98D-816C-4A84-8030-C368D32324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E4AC2E0-A08C-45EF-8A11-560F98A6D1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E0309-FE3D-45C8-9A15-89B2C10FD86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096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70" r:id="rId2"/>
    <p:sldLayoutId id="2147483771" r:id="rId3"/>
    <p:sldLayoutId id="2147483772" r:id="rId4"/>
    <p:sldLayoutId id="2147483773" r:id="rId5"/>
    <p:sldLayoutId id="2147483774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384CAFD-B017-4670-BA09-232718105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BCF2EEC-C2DC-47D4-816E-90B9C407C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BB54C6-25DC-4427-AC8A-A249B80FCB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6E5AF-7078-4F48-BB75-09B7A047E573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DA8616-D585-4DFA-8103-6A08A2EBA0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3BF19D-9554-42B0-9576-841D392838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08067-95A7-4DE9-A0BE-FD7614CDD7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5464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62B5B5D-D6F9-4F0B-9324-5D4DB3B73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FD98A96-47F6-41DF-BA9C-CCA7AF285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FD4E139-8374-4F55-AECD-591AE2B020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FFD9C-9637-4EAF-A1AC-927B62DA30FE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A6F78C1-A459-4221-90EC-AF548E893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D3F6112-0C56-405D-8BDB-26E573E0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C55B7-B27F-4F33-B573-7AD37FBCDED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8418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56943762-9B90-46FA-97F5-D19A0F80F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2DFC3E5-E0B6-46F1-A638-2E178C2F2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3260F8-DC2D-4B26-832C-8C15B102B5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09E6E-446E-4C30-8E42-2C76DFD6E44D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C044051-3718-46B3-BAFB-53A195157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72CBF57-BFAB-4BE3-A1F7-E85659992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EC5B8-5E2E-4484-BCC3-4F68CC0857D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3316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fi.wikipedia.org/wiki/Maksuvalmiussuhde%22_/o_%22https:/fi.wikipedia.org/wiki/maksuvalmiussuhde%22_/t_%22_blank" TargetMode="Externa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0E37A1-3886-455C-B76C-16A6ACD21D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Pikakysely koronavirustilanteesta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86E1352-30A5-4675-9118-1774630AC7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27.4.2021</a:t>
            </a:r>
          </a:p>
          <a:p>
            <a:endParaRPr lang="fi-FI" dirty="0"/>
          </a:p>
          <a:p>
            <a:r>
              <a:rPr lang="fi-FI" dirty="0"/>
              <a:t>N = 2338</a:t>
            </a:r>
          </a:p>
        </p:txBody>
      </p:sp>
    </p:spTree>
    <p:extLst>
      <p:ext uri="{BB962C8B-B14F-4D97-AF65-F5344CB8AC3E}">
        <p14:creationId xmlns:p14="http://schemas.microsoft.com/office/powerpoint/2010/main" val="1598432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350A0F-F455-4DF0-9116-A85BFB0A5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205318"/>
            <a:ext cx="10515600" cy="1999129"/>
          </a:xfrm>
        </p:spPr>
        <p:txBody>
          <a:bodyPr>
            <a:normAutofit/>
          </a:bodyPr>
          <a:lstStyle/>
          <a:p>
            <a:r>
              <a:rPr lang="fi-FI" dirty="0"/>
              <a:t>Koronatilannetta koskevat kysymykset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5D4DBF2-1146-4286-B9B7-A80EADBB50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273D34A-6DB3-403C-B20A-0B7797EA8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2D71A-A60B-45F9-B564-8B0D00C72441}" type="datetime1">
              <a:rPr lang="fi-FI" smtClean="0"/>
              <a:t>28.4.2021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7548296-DD17-4CF7-82D5-8C155F165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AF4444B-6C10-4C4F-BF29-C1E8B667C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75644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2CAFE5-524E-464C-9F13-F0FAC2FC8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600" dirty="0"/>
              <a:t>Onko koronavirus vaikuttanut tai tuleeko vaikuttamaan yrityksesi toimintaan?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4751086-C0C3-4A41-B675-B4ABBDFA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1AC0-AC2C-48AF-9F0A-4E0BAF02CD74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69DF4BC-63D3-43FB-ACD6-9CBF08F4F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5684DC9-F5AC-4067-A787-8039CF508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3</a:t>
            </a:fld>
            <a:endParaRPr lang="fi-FI"/>
          </a:p>
        </p:txBody>
      </p:sp>
      <p:graphicFrame>
        <p:nvGraphicFramePr>
          <p:cNvPr id="10" name="Chart 1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8838428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10427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2CAFE5-524E-464C-9F13-F0FAC2FC8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600" dirty="0"/>
              <a:t>Onko koronavirusepidemia vaikuttanut liikevaihtoonne negatiivisesti?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4751086-C0C3-4A41-B675-B4ABBDFA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1AC0-AC2C-48AF-9F0A-4E0BAF02CD74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69DF4BC-63D3-43FB-ACD6-9CBF08F4F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5684DC9-F5AC-4067-A787-8039CF508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4</a:t>
            </a:fld>
            <a:endParaRPr lang="fi-FI"/>
          </a:p>
        </p:txBody>
      </p:sp>
      <p:graphicFrame>
        <p:nvGraphicFramePr>
          <p:cNvPr id="9" name="Chart 1">
            <a:extLst>
              <a:ext uri="{FF2B5EF4-FFF2-40B4-BE49-F238E27FC236}">
                <a16:creationId xmlns:a16="http://schemas.microsoft.com/office/drawing/2014/main" id="{00000000-0008-0000-07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7102646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62519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2CAFE5-524E-464C-9F13-F0FAC2FC8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dirty="0"/>
              <a:t>Odotatko koronavirusepidemian vaikuttavan liikevaihtoonne negatiivisesti seuraavan 2 kuukauden aikana?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4751086-C0C3-4A41-B675-B4ABBDFA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1AC0-AC2C-48AF-9F0A-4E0BAF02CD74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69DF4BC-63D3-43FB-ACD6-9CBF08F4F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5684DC9-F5AC-4067-A787-8039CF508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5</a:t>
            </a:fld>
            <a:endParaRPr lang="fi-FI"/>
          </a:p>
        </p:txBody>
      </p:sp>
      <p:graphicFrame>
        <p:nvGraphicFramePr>
          <p:cNvPr id="9" name="Chart 1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1787655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79916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2CAFE5-524E-464C-9F13-F0FAC2FC8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2800" dirty="0"/>
              <a:t>Miten arvioisitte koronavirusepidemian vaikuttaneen yrityksenne henkilöstön määrään (lomautusten tai irtisanomisten kautta) verrattuna normaalitilanteeseen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4751086-C0C3-4A41-B675-B4ABBDFA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1AC0-AC2C-48AF-9F0A-4E0BAF02CD74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69DF4BC-63D3-43FB-ACD6-9CBF08F4F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5684DC9-F5AC-4067-A787-8039CF508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6</a:t>
            </a:fld>
            <a:endParaRPr lang="fi-FI"/>
          </a:p>
        </p:txBody>
      </p:sp>
      <p:graphicFrame>
        <p:nvGraphicFramePr>
          <p:cNvPr id="9" name="Chart 1">
            <a:extLst>
              <a:ext uri="{FF2B5EF4-FFF2-40B4-BE49-F238E27FC236}">
                <a16:creationId xmlns:a16="http://schemas.microsoft.com/office/drawing/2014/main" id="{00000000-0008-0000-09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6321109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72064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2CAFE5-524E-464C-9F13-F0FAC2FC8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2400" dirty="0"/>
              <a:t>Miten arvioisitte koronavirusepidemian vaikuttavan yrityksenne henkilöstön määrään (lomautusten tai irtisanomisten kautta) seuraavien 2 kuukauden aikana verrattuna normaalitilanteeseen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4751086-C0C3-4A41-B675-B4ABBDFA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1AC0-AC2C-48AF-9F0A-4E0BAF02CD74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69DF4BC-63D3-43FB-ACD6-9CBF08F4F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5684DC9-F5AC-4067-A787-8039CF508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7</a:t>
            </a:fld>
            <a:endParaRPr lang="fi-FI"/>
          </a:p>
        </p:txBody>
      </p:sp>
      <p:graphicFrame>
        <p:nvGraphicFramePr>
          <p:cNvPr id="9" name="Chart 1">
            <a:extLst>
              <a:ext uri="{FF2B5EF4-FFF2-40B4-BE49-F238E27FC236}">
                <a16:creationId xmlns:a16="http://schemas.microsoft.com/office/drawing/2014/main" id="{00000000-0008-0000-0A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0765004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46425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2CAFE5-524E-464C-9F13-F0FAC2FC8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600" dirty="0"/>
              <a:t>Onko yrityksesi konkurssin riski noussut merkittävästi koronavirusepidemian takia?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4751086-C0C3-4A41-B675-B4ABBDFA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1AC0-AC2C-48AF-9F0A-4E0BAF02CD74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69DF4BC-63D3-43FB-ACD6-9CBF08F4F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5684DC9-F5AC-4067-A787-8039CF508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8</a:t>
            </a:fld>
            <a:endParaRPr lang="fi-FI"/>
          </a:p>
        </p:txBody>
      </p:sp>
      <p:graphicFrame>
        <p:nvGraphicFramePr>
          <p:cNvPr id="9" name="Chart 1">
            <a:extLst>
              <a:ext uri="{FF2B5EF4-FFF2-40B4-BE49-F238E27FC236}">
                <a16:creationId xmlns:a16="http://schemas.microsoft.com/office/drawing/2014/main" id="{00000000-0008-0000-0B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7399159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71402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63AAD1-1A15-4452-9553-2EFE45448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2400" dirty="0"/>
              <a:t>Hallitus viesti ja esitti maaliskuun lopulla suunnittelevansa laajoja liikkumisrajoituksia. Näitä ei lopulta hyväksytty ja pantu toimeen. Vaikuttiko tehty esitys ja asian ympärillä käyty keskustelu yrityksenne toimintaan?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002476E-9342-4FDB-BCB8-38EF8F2E6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1AC0-AC2C-48AF-9F0A-4E0BAF02CD74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20EB927-457B-4CD7-A113-C37897E79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7FE9F45-C94C-46AF-99E7-34A48F2A5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9</a:t>
            </a:fld>
            <a:endParaRPr lang="fi-FI"/>
          </a:p>
        </p:txBody>
      </p:sp>
      <p:graphicFrame>
        <p:nvGraphicFramePr>
          <p:cNvPr id="11" name="Chart 1">
            <a:extLst>
              <a:ext uri="{FF2B5EF4-FFF2-40B4-BE49-F238E27FC236}">
                <a16:creationId xmlns:a16="http://schemas.microsoft.com/office/drawing/2014/main" id="{00000000-0008-0000-0C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4223152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89525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C1A891F-805B-423A-8C02-37945AC80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2400" dirty="0"/>
              <a:t>Koronakriisin jälkeen palataan niin kutsuttuun ”uuteen normaaliin”. Mitä pysyviä muutoksia näette sen jättävän yleisesti yritystoimintaan ja työntekemisen malleihin?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6E9418-7393-4196-B964-7A10E9A41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1AC0-AC2C-48AF-9F0A-4E0BAF02CD74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66B35DA-AF6D-453C-A76E-6F5CF7391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FA9B7D-F4D3-455A-8C3D-916D8A1ED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10</a:t>
            </a:fld>
            <a:endParaRPr lang="fi-FI"/>
          </a:p>
        </p:txBody>
      </p:sp>
      <p:graphicFrame>
        <p:nvGraphicFramePr>
          <p:cNvPr id="12" name="Sisällön paikkamerkki 11">
            <a:extLst>
              <a:ext uri="{FF2B5EF4-FFF2-40B4-BE49-F238E27FC236}">
                <a16:creationId xmlns:a16="http://schemas.microsoft.com/office/drawing/2014/main" id="{C9A5D336-000D-448F-A405-3074F05202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7052106"/>
              </p:ext>
            </p:extLst>
          </p:nvPr>
        </p:nvGraphicFramePr>
        <p:xfrm>
          <a:off x="1600200" y="1825625"/>
          <a:ext cx="9686925" cy="4801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19546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867D83D-EB4D-45E0-99A5-3746578B6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2800" dirty="0"/>
              <a:t>Millainen on yrityksesi maksuvalmiustilanne? Maksuvalmiudella viitataan yrityksesi mahdollisuuteen selviytyä lyhytaikaisista veloista.*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F5528B5-6898-4A57-BDE6-54BB1F3FB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1AC0-AC2C-48AF-9F0A-4E0BAF02CD74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6D6ABC9-5F3C-4E02-AAC3-A2A79E6F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E51AB28-5081-4B1C-9F1D-6E7A328F4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11</a:t>
            </a:fld>
            <a:endParaRPr lang="fi-FI"/>
          </a:p>
        </p:txBody>
      </p:sp>
      <p:graphicFrame>
        <p:nvGraphicFramePr>
          <p:cNvPr id="7" name="Chart 1">
            <a:extLst>
              <a:ext uri="{FF2B5EF4-FFF2-40B4-BE49-F238E27FC236}">
                <a16:creationId xmlns:a16="http://schemas.microsoft.com/office/drawing/2014/main" id="{00000000-0008-0000-10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4140452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kstiruutu 7">
            <a:extLst>
              <a:ext uri="{FF2B5EF4-FFF2-40B4-BE49-F238E27FC236}">
                <a16:creationId xmlns:a16="http://schemas.microsoft.com/office/drawing/2014/main" id="{87EA890E-B562-447B-BF64-3A66D64471DE}"/>
              </a:ext>
            </a:extLst>
          </p:cNvPr>
          <p:cNvSpPr txBox="1"/>
          <p:nvPr/>
        </p:nvSpPr>
        <p:spPr>
          <a:xfrm>
            <a:off x="7390617" y="1580249"/>
            <a:ext cx="39121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0" i="0" dirty="0">
                <a:solidFill>
                  <a:srgbClr val="000000"/>
                </a:solidFill>
                <a:effectLst/>
                <a:latin typeface="+mj-lt"/>
              </a:rPr>
              <a:t>*Kirjanpidollisesti lyhytaikaista maksuvalmiutta voi mitata ”</a:t>
            </a:r>
            <a:r>
              <a:rPr lang="fi-FI" sz="1200" b="0" i="0" dirty="0" err="1">
                <a:solidFill>
                  <a:srgbClr val="0000AA"/>
                </a:solidFill>
                <a:effectLst/>
                <a:latin typeface="+mj-lt"/>
                <a:hlinkClick r:id="rId3" tooltip="Wikipedia: Quick ratio"/>
              </a:rPr>
              <a:t>quick</a:t>
            </a:r>
            <a:r>
              <a:rPr lang="fi-FI" sz="1200" b="0" i="0" dirty="0">
                <a:solidFill>
                  <a:srgbClr val="0000AA"/>
                </a:solidFill>
                <a:effectLst/>
                <a:latin typeface="+mj-lt"/>
                <a:hlinkClick r:id="rId3" tooltip="Wikipedia: Quick ratio"/>
              </a:rPr>
              <a:t> </a:t>
            </a:r>
            <a:r>
              <a:rPr lang="fi-FI" sz="1200" b="0" i="0" dirty="0" err="1">
                <a:solidFill>
                  <a:srgbClr val="0000AA"/>
                </a:solidFill>
                <a:effectLst/>
                <a:latin typeface="+mj-lt"/>
                <a:hlinkClick r:id="rId3" tooltip="Wikipedia: Quick ratio"/>
              </a:rPr>
              <a:t>ratiolla</a:t>
            </a:r>
            <a:r>
              <a:rPr lang="fi-FI" sz="1200" b="0" i="0" dirty="0">
                <a:solidFill>
                  <a:srgbClr val="000000"/>
                </a:solidFill>
                <a:effectLst/>
                <a:latin typeface="+mj-lt"/>
              </a:rPr>
              <a:t>”. Tunnusluvun tulkinta on: yli 1,5=erinomainen, 1,0-1,5=hyvä, 0,5-1,0=tyydyttävä, 0,3-0,5=välttävä, alle 0,3=heikko. </a:t>
            </a:r>
            <a:endParaRPr lang="fi-FI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91628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350A0F-F455-4DF0-9116-A85BFB0A5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933507"/>
            <a:ext cx="10515600" cy="990986"/>
          </a:xfrm>
        </p:spPr>
        <p:txBody>
          <a:bodyPr/>
          <a:lstStyle/>
          <a:p>
            <a:r>
              <a:rPr lang="fi-FI" dirty="0"/>
              <a:t>Taustakysymykset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5D4DBF2-1146-4286-B9B7-A80EADBB50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273D34A-6DB3-403C-B20A-0B7797EA8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2D71A-A60B-45F9-B564-8B0D00C72441}" type="datetime1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3">
                    <a:tint val="7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28.4.2021</a:t>
            </a:fld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7548296-DD17-4CF7-82D5-8C155F165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AF4444B-6C10-4C4F-BF29-C1E8B667C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0804D1-D1DA-404B-A345-162A4B99A0F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3">
                    <a:tint val="7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7321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2CAFE5-524E-464C-9F13-F0FAC2FC8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Minkä kauppakamarin jäsen yrityksenne on?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4751086-C0C3-4A41-B675-B4ABBDFA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701AC0-AC2C-48AF-9F0A-4E0BAF02CD74}" type="datetime1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3">
                    <a:tint val="7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28.4.2021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5684DC9-F5AC-4067-A787-8039CF508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0804D1-D1DA-404B-A345-162A4B99A0F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3">
                    <a:tint val="7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aphicFrame>
        <p:nvGraphicFramePr>
          <p:cNvPr id="9" name="Sisällön paikkamerkki 8">
            <a:extLst>
              <a:ext uri="{FF2B5EF4-FFF2-40B4-BE49-F238E27FC236}">
                <a16:creationId xmlns:a16="http://schemas.microsoft.com/office/drawing/2014/main" id="{EE60419B-B310-48B5-B99C-A6CCC9752B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8799962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9777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2CAFE5-524E-464C-9F13-F0FAC2FC8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Valitse yrityksesi päätoimiala tai sopivin toimiala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4751086-C0C3-4A41-B675-B4ABBDFA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701AC0-AC2C-48AF-9F0A-4E0BAF02CD74}" type="datetime1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3">
                    <a:tint val="7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28.4.2021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5684DC9-F5AC-4067-A787-8039CF508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0804D1-D1DA-404B-A345-162A4B99A0F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3">
                    <a:tint val="7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aphicFrame>
        <p:nvGraphicFramePr>
          <p:cNvPr id="9" name="Sisällön paikkamerkki 8">
            <a:extLst>
              <a:ext uri="{FF2B5EF4-FFF2-40B4-BE49-F238E27FC236}">
                <a16:creationId xmlns:a16="http://schemas.microsoft.com/office/drawing/2014/main" id="{D86499F2-E670-4492-9E82-C00A46C05A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2027735"/>
              </p:ext>
            </p:extLst>
          </p:nvPr>
        </p:nvGraphicFramePr>
        <p:xfrm>
          <a:off x="1600200" y="1825624"/>
          <a:ext cx="9686925" cy="503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86396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2CAFE5-524E-464C-9F13-F0FAC2FC8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Yrityksen henkilöstömäärä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4751086-C0C3-4A41-B675-B4ABBDFA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701AC0-AC2C-48AF-9F0A-4E0BAF02CD74}" type="datetime1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3">
                    <a:tint val="7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28.4.2021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69DF4BC-63D3-43FB-ACD6-9CBF08F4F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5684DC9-F5AC-4067-A787-8039CF508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0804D1-D1DA-404B-A345-162A4B99A0F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3">
                    <a:tint val="7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aphicFrame>
        <p:nvGraphicFramePr>
          <p:cNvPr id="10" name="Chart 1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8693059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11529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2CAFE5-524E-464C-9F13-F0FAC2FC8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Yrityksen vuosiliikevaihto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4751086-C0C3-4A41-B675-B4ABBDFA7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701AC0-AC2C-48AF-9F0A-4E0BAF02CD74}" type="datetime1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3">
                    <a:tint val="7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28.4.2021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69DF4BC-63D3-43FB-ACD6-9CBF08F4F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5684DC9-F5AC-4067-A787-8039CF508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0804D1-D1DA-404B-A345-162A4B99A0F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3">
                    <a:tint val="7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aphicFrame>
        <p:nvGraphicFramePr>
          <p:cNvPr id="10" name="Chart 1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1750987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3524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F973E3A-718D-4FA8-B0D3-4BDEA93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1AC0-AC2C-48AF-9F0A-4E0BAF02CD74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EE51DEB-96C2-4CDA-9CDA-0AABAD5B3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5B63082-3731-4DAC-B4B4-EABE9D347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17</a:t>
            </a:fld>
            <a:endParaRPr lang="fi-FI"/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6696B74A-CCA8-4A0B-A748-79062B726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49769482"/>
      </p:ext>
    </p:extLst>
  </p:cSld>
  <p:clrMapOvr>
    <a:masterClrMapping/>
  </p:clrMapOvr>
</p:sld>
</file>

<file path=ppt/theme/theme1.xml><?xml version="1.0" encoding="utf-8"?>
<a:theme xmlns:a="http://schemas.openxmlformats.org/drawingml/2006/main" name="Keskuskauppakamarin pohja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skuskauppakamarin PowerPoint pohja_2020" id="{144269B0-4301-40D7-A77D-38BF5959290D}" vid="{E8C04C7D-82C6-4DF8-ACCC-2740FC172D18}"/>
    </a:ext>
  </a:extLst>
</a:theme>
</file>

<file path=ppt/theme/theme2.xml><?xml version="1.0" encoding="utf-8"?>
<a:theme xmlns:a="http://schemas.openxmlformats.org/drawingml/2006/main" name="Beige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skuskauppakamarin PowerPoint pohja_2020" id="{144269B0-4301-40D7-A77D-38BF5959290D}" vid="{2C7B67E7-FB4A-456E-AED3-DE073EBA073C}"/>
    </a:ext>
  </a:extLst>
</a:theme>
</file>

<file path=ppt/theme/theme3.xml><?xml version="1.0" encoding="utf-8"?>
<a:theme xmlns:a="http://schemas.openxmlformats.org/drawingml/2006/main" name="Sininen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skuskauppakamarin PowerPoint pohja_2020" id="{144269B0-4301-40D7-A77D-38BF5959290D}" vid="{481BB80E-32AA-4047-9909-E7BB774FDD69}"/>
    </a:ext>
  </a:extLst>
</a:theme>
</file>

<file path=ppt/theme/theme4.xml><?xml version="1.0" encoding="utf-8"?>
<a:theme xmlns:a="http://schemas.openxmlformats.org/drawingml/2006/main" name="Pinkki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skuskauppakamarin PowerPoint pohja_2020" id="{144269B0-4301-40D7-A77D-38BF5959290D}" vid="{91B115E0-A3E2-4C01-8687-E8613304D6EC}"/>
    </a:ext>
  </a:extLst>
</a:theme>
</file>

<file path=ppt/theme/theme5.xml><?xml version="1.0" encoding="utf-8"?>
<a:theme xmlns:a="http://schemas.openxmlformats.org/drawingml/2006/main" name="Lime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skuskauppakamarin PowerPoint pohja_2020" id="{144269B0-4301-40D7-A77D-38BF5959290D}" vid="{D6198DA5-54A3-4D25-B90A-30C1400261F6}"/>
    </a:ext>
  </a:extLst>
</a:theme>
</file>

<file path=ppt/theme/theme6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251F6173DF1CA740AB4BE5C12B4B66D3" ma:contentTypeVersion="12" ma:contentTypeDescription="Luo uusi asiakirja." ma:contentTypeScope="" ma:versionID="447cfb979009e25726314b3006457bb0">
  <xsd:schema xmlns:xsd="http://www.w3.org/2001/XMLSchema" xmlns:xs="http://www.w3.org/2001/XMLSchema" xmlns:p="http://schemas.microsoft.com/office/2006/metadata/properties" xmlns:ns2="29c900ee-4407-47ec-8d07-5c6835b0d808" xmlns:ns3="17e892d1-d202-4cf4-9210-22d4ce3b54e5" targetNamespace="http://schemas.microsoft.com/office/2006/metadata/properties" ma:root="true" ma:fieldsID="90380f6e6036b4c9450b86ab76dcff89" ns2:_="" ns3:_="">
    <xsd:import namespace="29c900ee-4407-47ec-8d07-5c6835b0d808"/>
    <xsd:import namespace="17e892d1-d202-4cf4-9210-22d4ce3b54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c900ee-4407-47ec-8d07-5c6835b0d8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e892d1-d202-4cf4-9210-22d4ce3b54e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6EC0C1D-FD73-49B9-B0D5-58FF0D9B17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c900ee-4407-47ec-8d07-5c6835b0d808"/>
    <ds:schemaRef ds:uri="17e892d1-d202-4cf4-9210-22d4ce3b54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B06DCD-9B30-4739-BE2A-09B2AD98F2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CCA874-FC73-4DBA-8E40-0DBEAE3C9A92}">
  <ds:schemaRefs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purl.org/dc/dcmitype/"/>
    <ds:schemaRef ds:uri="17e892d1-d202-4cf4-9210-22d4ce3b54e5"/>
    <ds:schemaRef ds:uri="http://schemas.microsoft.com/office/infopath/2007/PartnerControls"/>
    <ds:schemaRef ds:uri="http://purl.org/dc/terms/"/>
    <ds:schemaRef ds:uri="29c900ee-4407-47ec-8d07-5c6835b0d808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Keskuskauppakamari 2020</Template>
  <TotalTime>264</TotalTime>
  <Words>235</Words>
  <Application>Microsoft Office PowerPoint</Application>
  <PresentationFormat>Laajakuva</PresentationFormat>
  <Paragraphs>62</Paragraphs>
  <Slides>17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5</vt:i4>
      </vt:variant>
      <vt:variant>
        <vt:lpstr>Dian otsikot</vt:lpstr>
      </vt:variant>
      <vt:variant>
        <vt:i4>17</vt:i4>
      </vt:variant>
    </vt:vector>
  </HeadingPairs>
  <TitlesOfParts>
    <vt:vector size="25" baseType="lpstr">
      <vt:lpstr>Arial</vt:lpstr>
      <vt:lpstr>Calibri</vt:lpstr>
      <vt:lpstr>Century Gothic</vt:lpstr>
      <vt:lpstr>Keskuskauppakamarin pohja</vt:lpstr>
      <vt:lpstr>Beige</vt:lpstr>
      <vt:lpstr>Sininen</vt:lpstr>
      <vt:lpstr>Pinkki</vt:lpstr>
      <vt:lpstr>Lime</vt:lpstr>
      <vt:lpstr>Pikakysely koronavirustilanteesta</vt:lpstr>
      <vt:lpstr>Koronatilannetta koskevat kysymykset</vt:lpstr>
      <vt:lpstr>Onko koronavirus vaikuttanut tai tuleeko vaikuttamaan yrityksesi toimintaan?</vt:lpstr>
      <vt:lpstr>Onko koronavirusepidemia vaikuttanut liikevaihtoonne negatiivisesti?</vt:lpstr>
      <vt:lpstr>Odotatko koronavirusepidemian vaikuttavan liikevaihtoonne negatiivisesti seuraavan 2 kuukauden aikana? </vt:lpstr>
      <vt:lpstr>Miten arvioisitte koronavirusepidemian vaikuttaneen yrityksenne henkilöstön määrään (lomautusten tai irtisanomisten kautta) verrattuna normaalitilanteeseen</vt:lpstr>
      <vt:lpstr>Miten arvioisitte koronavirusepidemian vaikuttavan yrityksenne henkilöstön määrään (lomautusten tai irtisanomisten kautta) seuraavien 2 kuukauden aikana verrattuna normaalitilanteeseen</vt:lpstr>
      <vt:lpstr>Onko yrityksesi konkurssin riski noussut merkittävästi koronavirusepidemian takia?</vt:lpstr>
      <vt:lpstr>Hallitus viesti ja esitti maaliskuun lopulla suunnittelevansa laajoja liikkumisrajoituksia. Näitä ei lopulta hyväksytty ja pantu toimeen. Vaikuttiko tehty esitys ja asian ympärillä käyty keskustelu yrityksenne toimintaan? </vt:lpstr>
      <vt:lpstr>Koronakriisin jälkeen palataan niin kutsuttuun ”uuteen normaaliin”. Mitä pysyviä muutoksia näette sen jättävän yleisesti yritystoimintaan ja työntekemisen malleihin?</vt:lpstr>
      <vt:lpstr>Millainen on yrityksesi maksuvalmiustilanne? Maksuvalmiudella viitataan yrityksesi mahdollisuuteen selviytyä lyhytaikaisista veloista.*</vt:lpstr>
      <vt:lpstr>Taustakysymykset</vt:lpstr>
      <vt:lpstr>Minkä kauppakamarin jäsen yrityksenne on?</vt:lpstr>
      <vt:lpstr>Valitse yrityksesi päätoimiala tai sopivin toimiala</vt:lpstr>
      <vt:lpstr>Yrityksen henkilöstömäärä</vt:lpstr>
      <vt:lpstr>Yrityksen vuosiliikevaihto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Pikakysely koronavirustilanteesta</dc:title>
  <dc:creator>Tanja Arvola</dc:creator>
  <cp:keywords>Keskuskauppakamari</cp:keywords>
  <cp:lastModifiedBy>Tanja Arvola</cp:lastModifiedBy>
  <cp:revision>34</cp:revision>
  <dcterms:created xsi:type="dcterms:W3CDTF">2020-06-24T06:37:38Z</dcterms:created>
  <dcterms:modified xsi:type="dcterms:W3CDTF">2021-04-28T08:09:10Z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0x010100251F6173DF1CA740AB4BE5C12B4B66D3</vt:lpwstr>
  </property>
  <property fmtid="{D5CDD505-2E9C-101B-9397-08002B2CF9AE}" pid="3" name="Order">
    <vt:r8>23686500</vt:r8>
  </property>
</Properties>
</file>