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56" r:id="rId5"/>
    <p:sldMasterId id="2147483775" r:id="rId6"/>
    <p:sldMasterId id="2147483795" r:id="rId7"/>
    <p:sldMasterId id="2147483814" r:id="rId8"/>
  </p:sldMasterIdLst>
  <p:notesMasterIdLst>
    <p:notesMasterId r:id="rId26"/>
  </p:notesMasterIdLst>
  <p:handoutMasterIdLst>
    <p:handoutMasterId r:id="rId27"/>
  </p:handoutMasterIdLst>
  <p:sldIdLst>
    <p:sldId id="265" r:id="rId9"/>
    <p:sldId id="271" r:id="rId10"/>
    <p:sldId id="283" r:id="rId11"/>
    <p:sldId id="284" r:id="rId12"/>
    <p:sldId id="285" r:id="rId13"/>
    <p:sldId id="272" r:id="rId14"/>
    <p:sldId id="273" r:id="rId15"/>
    <p:sldId id="274" r:id="rId16"/>
    <p:sldId id="275" r:id="rId17"/>
    <p:sldId id="276" r:id="rId18"/>
    <p:sldId id="277" r:id="rId19"/>
    <p:sldId id="267" r:id="rId20"/>
    <p:sldId id="266" r:id="rId21"/>
    <p:sldId id="268" r:id="rId22"/>
    <p:sldId id="269" r:id="rId23"/>
    <p:sldId id="270" r:id="rId24"/>
    <p:sldId id="282"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46B19-72A3-4973-BA01-DC392E51D6A9}" v="139" dt="2021-09-15T06:42:54.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81" d="100"/>
          <a:sy n="81" d="100"/>
        </p:scale>
        <p:origin x="62" y="163"/>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ja Arvola" userId="64c0946d-c2dc-4178-8534-6113bb91beef" providerId="ADAL" clId="{70466F47-52C2-4B21-A330-315CAEB1B53A}"/>
    <pc:docChg chg="custSel addSld delSld modSld">
      <pc:chgData name="Tanja Arvola" userId="64c0946d-c2dc-4178-8534-6113bb91beef" providerId="ADAL" clId="{70466F47-52C2-4B21-A330-315CAEB1B53A}" dt="2021-06-17T10:32:25.183" v="165"/>
      <pc:docMkLst>
        <pc:docMk/>
      </pc:docMkLst>
      <pc:sldChg chg="modSp mod">
        <pc:chgData name="Tanja Arvola" userId="64c0946d-c2dc-4178-8534-6113bb91beef" providerId="ADAL" clId="{70466F47-52C2-4B21-A330-315CAEB1B53A}" dt="2021-06-17T08:09:17.942" v="9" actId="20577"/>
        <pc:sldMkLst>
          <pc:docMk/>
          <pc:sldMk cId="1598432189" sldId="265"/>
        </pc:sldMkLst>
        <pc:spChg chg="mod">
          <ac:chgData name="Tanja Arvola" userId="64c0946d-c2dc-4178-8534-6113bb91beef" providerId="ADAL" clId="{70466F47-52C2-4B21-A330-315CAEB1B53A}" dt="2021-06-17T08:09:17.942" v="9" actId="20577"/>
          <ac:spMkLst>
            <pc:docMk/>
            <pc:sldMk cId="1598432189" sldId="265"/>
            <ac:spMk id="3" creationId="{F86E1352-30A5-4675-9118-1774630AC7D2}"/>
          </ac:spMkLst>
        </pc:spChg>
      </pc:sldChg>
      <pc:sldChg chg="addSp delSp modSp mod">
        <pc:chgData name="Tanja Arvola" userId="64c0946d-c2dc-4178-8534-6113bb91beef" providerId="ADAL" clId="{70466F47-52C2-4B21-A330-315CAEB1B53A}" dt="2021-06-17T10:31:24.912" v="152" actId="403"/>
        <pc:sldMkLst>
          <pc:docMk/>
          <pc:sldMk cId="659777809" sldId="266"/>
        </pc:sldMkLst>
        <pc:spChg chg="add del mod">
          <ac:chgData name="Tanja Arvola" userId="64c0946d-c2dc-4178-8534-6113bb91beef" providerId="ADAL" clId="{70466F47-52C2-4B21-A330-315CAEB1B53A}" dt="2021-06-17T10:29:44.210" v="135"/>
          <ac:spMkLst>
            <pc:docMk/>
            <pc:sldMk cId="659777809" sldId="266"/>
            <ac:spMk id="5" creationId="{0A2B2132-3BB9-4D6D-BFCD-EBED3F06BF99}"/>
          </ac:spMkLst>
        </pc:spChg>
        <pc:graphicFrameChg chg="add mod">
          <ac:chgData name="Tanja Arvola" userId="64c0946d-c2dc-4178-8534-6113bb91beef" providerId="ADAL" clId="{70466F47-52C2-4B21-A330-315CAEB1B53A}" dt="2021-06-17T10:29:44.004" v="133"/>
          <ac:graphicFrameMkLst>
            <pc:docMk/>
            <pc:sldMk cId="659777809" sldId="266"/>
            <ac:graphicFrameMk id="8" creationId="{315DA2BA-E6F6-436D-BF89-931C7E6A8B99}"/>
          </ac:graphicFrameMkLst>
        </pc:graphicFrameChg>
        <pc:graphicFrameChg chg="del">
          <ac:chgData name="Tanja Arvola" userId="64c0946d-c2dc-4178-8534-6113bb91beef" providerId="ADAL" clId="{70466F47-52C2-4B21-A330-315CAEB1B53A}" dt="2021-06-17T08:09:58.352" v="19" actId="478"/>
          <ac:graphicFrameMkLst>
            <pc:docMk/>
            <pc:sldMk cId="659777809" sldId="266"/>
            <ac:graphicFrameMk id="9" creationId="{EE60419B-B310-48B5-B99C-A6CCC9752B55}"/>
          </ac:graphicFrameMkLst>
        </pc:graphicFrameChg>
        <pc:graphicFrameChg chg="add mod">
          <ac:chgData name="Tanja Arvola" userId="64c0946d-c2dc-4178-8534-6113bb91beef" providerId="ADAL" clId="{70466F47-52C2-4B21-A330-315CAEB1B53A}" dt="2021-06-17T10:31:24.912" v="152" actId="403"/>
          <ac:graphicFrameMkLst>
            <pc:docMk/>
            <pc:sldMk cId="659777809" sldId="266"/>
            <ac:graphicFrameMk id="10" creationId="{315DA2BA-E6F6-436D-BF89-931C7E6A8B99}"/>
          </ac:graphicFrameMkLst>
        </pc:graphicFrameChg>
      </pc:sldChg>
      <pc:sldChg chg="addSp delSp modSp mod">
        <pc:chgData name="Tanja Arvola" userId="64c0946d-c2dc-4178-8534-6113bb91beef" providerId="ADAL" clId="{70466F47-52C2-4B21-A330-315CAEB1B53A}" dt="2021-06-17T10:31:32.457" v="153"/>
        <pc:sldMkLst>
          <pc:docMk/>
          <pc:sldMk cId="4086396686" sldId="268"/>
        </pc:sldMkLst>
        <pc:spChg chg="add del mod">
          <ac:chgData name="Tanja Arvola" userId="64c0946d-c2dc-4178-8534-6113bb91beef" providerId="ADAL" clId="{70466F47-52C2-4B21-A330-315CAEB1B53A}" dt="2021-06-17T10:31:11.526" v="146"/>
          <ac:spMkLst>
            <pc:docMk/>
            <pc:sldMk cId="4086396686" sldId="268"/>
            <ac:spMk id="5" creationId="{DFE33F27-D8C1-4782-9EA1-6B154B28D838}"/>
          </ac:spMkLst>
        </pc:spChg>
        <pc:graphicFrameChg chg="add mod">
          <ac:chgData name="Tanja Arvola" userId="64c0946d-c2dc-4178-8534-6113bb91beef" providerId="ADAL" clId="{70466F47-52C2-4B21-A330-315CAEB1B53A}" dt="2021-06-17T10:31:11.388" v="144"/>
          <ac:graphicFrameMkLst>
            <pc:docMk/>
            <pc:sldMk cId="4086396686" sldId="268"/>
            <ac:graphicFrameMk id="8" creationId="{7DDD286A-D4D3-4C83-84E0-0F10E7367866}"/>
          </ac:graphicFrameMkLst>
        </pc:graphicFrameChg>
        <pc:graphicFrameChg chg="del">
          <ac:chgData name="Tanja Arvola" userId="64c0946d-c2dc-4178-8534-6113bb91beef" providerId="ADAL" clId="{70466F47-52C2-4B21-A330-315CAEB1B53A}" dt="2021-06-17T08:09:59.718" v="20" actId="478"/>
          <ac:graphicFrameMkLst>
            <pc:docMk/>
            <pc:sldMk cId="4086396686" sldId="268"/>
            <ac:graphicFrameMk id="9" creationId="{D86499F2-E670-4492-9E82-C00A46C05AE2}"/>
          </ac:graphicFrameMkLst>
        </pc:graphicFrameChg>
        <pc:graphicFrameChg chg="add mod">
          <ac:chgData name="Tanja Arvola" userId="64c0946d-c2dc-4178-8534-6113bb91beef" providerId="ADAL" clId="{70466F47-52C2-4B21-A330-315CAEB1B53A}" dt="2021-06-17T10:31:32.457" v="153"/>
          <ac:graphicFrameMkLst>
            <pc:docMk/>
            <pc:sldMk cId="4086396686" sldId="268"/>
            <ac:graphicFrameMk id="10" creationId="{7DDD286A-D4D3-4C83-84E0-0F10E7367866}"/>
          </ac:graphicFrameMkLst>
        </pc:graphicFrameChg>
      </pc:sldChg>
      <pc:sldChg chg="addSp delSp modSp mod">
        <pc:chgData name="Tanja Arvola" userId="64c0946d-c2dc-4178-8534-6113bb91beef" providerId="ADAL" clId="{70466F47-52C2-4B21-A330-315CAEB1B53A}" dt="2021-06-17T10:31:59.247" v="159"/>
        <pc:sldMkLst>
          <pc:docMk/>
          <pc:sldMk cId="2511529347" sldId="269"/>
        </pc:sldMkLst>
        <pc:spChg chg="add del mod">
          <ac:chgData name="Tanja Arvola" userId="64c0946d-c2dc-4178-8534-6113bb91beef" providerId="ADAL" clId="{70466F47-52C2-4B21-A330-315CAEB1B53A}" dt="2021-06-17T10:31:48.530" v="155"/>
          <ac:spMkLst>
            <pc:docMk/>
            <pc:sldMk cId="2511529347" sldId="269"/>
            <ac:spMk id="7" creationId="{3096FE0F-0F69-4E30-9B26-468E3E41908E}"/>
          </ac:spMkLst>
        </pc:spChg>
        <pc:graphicFrameChg chg="add mod">
          <ac:chgData name="Tanja Arvola" userId="64c0946d-c2dc-4178-8534-6113bb91beef" providerId="ADAL" clId="{70466F47-52C2-4B21-A330-315CAEB1B53A}" dt="2021-06-17T10:31:59.247" v="159"/>
          <ac:graphicFrameMkLst>
            <pc:docMk/>
            <pc:sldMk cId="2511529347" sldId="269"/>
            <ac:graphicFrameMk id="9" creationId="{00000000-0008-0000-0400-000002000000}"/>
          </ac:graphicFrameMkLst>
        </pc:graphicFrameChg>
        <pc:graphicFrameChg chg="del">
          <ac:chgData name="Tanja Arvola" userId="64c0946d-c2dc-4178-8534-6113bb91beef" providerId="ADAL" clId="{70466F47-52C2-4B21-A330-315CAEB1B53A}" dt="2021-06-17T08:10:01.622" v="21" actId="478"/>
          <ac:graphicFrameMkLst>
            <pc:docMk/>
            <pc:sldMk cId="2511529347" sldId="269"/>
            <ac:graphicFrameMk id="10" creationId="{00000000-0008-0000-0400-000002000000}"/>
          </ac:graphicFrameMkLst>
        </pc:graphicFrameChg>
      </pc:sldChg>
      <pc:sldChg chg="addSp delSp modSp mod">
        <pc:chgData name="Tanja Arvola" userId="64c0946d-c2dc-4178-8534-6113bb91beef" providerId="ADAL" clId="{70466F47-52C2-4B21-A330-315CAEB1B53A}" dt="2021-06-17T10:32:25.183" v="165"/>
        <pc:sldMkLst>
          <pc:docMk/>
          <pc:sldMk cId="903524287" sldId="270"/>
        </pc:sldMkLst>
        <pc:spChg chg="add del mod">
          <ac:chgData name="Tanja Arvola" userId="64c0946d-c2dc-4178-8534-6113bb91beef" providerId="ADAL" clId="{70466F47-52C2-4B21-A330-315CAEB1B53A}" dt="2021-06-17T10:32:15.646" v="161"/>
          <ac:spMkLst>
            <pc:docMk/>
            <pc:sldMk cId="903524287" sldId="270"/>
            <ac:spMk id="7" creationId="{D576B9A0-3676-48D6-90A9-885B9F7A8732}"/>
          </ac:spMkLst>
        </pc:spChg>
        <pc:graphicFrameChg chg="add mod">
          <ac:chgData name="Tanja Arvola" userId="64c0946d-c2dc-4178-8534-6113bb91beef" providerId="ADAL" clId="{70466F47-52C2-4B21-A330-315CAEB1B53A}" dt="2021-06-17T10:32:25.183" v="165"/>
          <ac:graphicFrameMkLst>
            <pc:docMk/>
            <pc:sldMk cId="903524287" sldId="270"/>
            <ac:graphicFrameMk id="9" creationId="{00000000-0008-0000-0500-000002000000}"/>
          </ac:graphicFrameMkLst>
        </pc:graphicFrameChg>
        <pc:graphicFrameChg chg="del">
          <ac:chgData name="Tanja Arvola" userId="64c0946d-c2dc-4178-8534-6113bb91beef" providerId="ADAL" clId="{70466F47-52C2-4B21-A330-315CAEB1B53A}" dt="2021-06-17T08:10:03.957" v="22" actId="478"/>
          <ac:graphicFrameMkLst>
            <pc:docMk/>
            <pc:sldMk cId="903524287" sldId="270"/>
            <ac:graphicFrameMk id="10" creationId="{00000000-0008-0000-0500-000002000000}"/>
          </ac:graphicFrameMkLst>
        </pc:graphicFrameChg>
      </pc:sldChg>
      <pc:sldChg chg="addSp delSp modSp mod">
        <pc:chgData name="Tanja Arvola" userId="64c0946d-c2dc-4178-8534-6113bb91beef" providerId="ADAL" clId="{70466F47-52C2-4B21-A330-315CAEB1B53A}" dt="2021-06-17T08:12:35.480" v="43" actId="403"/>
        <pc:sldMkLst>
          <pc:docMk/>
          <pc:sldMk cId="3310427679" sldId="272"/>
        </pc:sldMkLst>
        <pc:spChg chg="add del mod">
          <ac:chgData name="Tanja Arvola" userId="64c0946d-c2dc-4178-8534-6113bb91beef" providerId="ADAL" clId="{70466F47-52C2-4B21-A330-315CAEB1B53A}" dt="2021-06-17T08:10:25.330" v="24"/>
          <ac:spMkLst>
            <pc:docMk/>
            <pc:sldMk cId="3310427679" sldId="272"/>
            <ac:spMk id="7" creationId="{CC388060-80D6-41DE-8907-D2F0ECEC079F}"/>
          </ac:spMkLst>
        </pc:spChg>
        <pc:graphicFrameChg chg="add mod">
          <ac:chgData name="Tanja Arvola" userId="64c0946d-c2dc-4178-8534-6113bb91beef" providerId="ADAL" clId="{70466F47-52C2-4B21-A330-315CAEB1B53A}" dt="2021-06-17T08:12:35.480" v="43" actId="403"/>
          <ac:graphicFrameMkLst>
            <pc:docMk/>
            <pc:sldMk cId="3310427679" sldId="272"/>
            <ac:graphicFrameMk id="9" creationId="{00000000-0008-0000-0600-000002000000}"/>
          </ac:graphicFrameMkLst>
        </pc:graphicFrameChg>
        <pc:graphicFrameChg chg="del">
          <ac:chgData name="Tanja Arvola" userId="64c0946d-c2dc-4178-8534-6113bb91beef" providerId="ADAL" clId="{70466F47-52C2-4B21-A330-315CAEB1B53A}" dt="2021-06-17T08:09:45.347" v="13" actId="478"/>
          <ac:graphicFrameMkLst>
            <pc:docMk/>
            <pc:sldMk cId="3310427679" sldId="272"/>
            <ac:graphicFrameMk id="10" creationId="{00000000-0008-0000-0600-000002000000}"/>
          </ac:graphicFrameMkLst>
        </pc:graphicFrameChg>
      </pc:sldChg>
      <pc:sldChg chg="addSp delSp modSp mod">
        <pc:chgData name="Tanja Arvola" userId="64c0946d-c2dc-4178-8534-6113bb91beef" providerId="ADAL" clId="{70466F47-52C2-4B21-A330-315CAEB1B53A}" dt="2021-06-17T08:12:42.046" v="45" actId="255"/>
        <pc:sldMkLst>
          <pc:docMk/>
          <pc:sldMk cId="3562519766" sldId="273"/>
        </pc:sldMkLst>
        <pc:spChg chg="add del mod">
          <ac:chgData name="Tanja Arvola" userId="64c0946d-c2dc-4178-8534-6113bb91beef" providerId="ADAL" clId="{70466F47-52C2-4B21-A330-315CAEB1B53A}" dt="2021-06-17T08:11:12.632" v="29"/>
          <ac:spMkLst>
            <pc:docMk/>
            <pc:sldMk cId="3562519766" sldId="273"/>
            <ac:spMk id="7" creationId="{D8D74F90-2291-43EF-8801-94BBEF173B07}"/>
          </ac:spMkLst>
        </pc:spChg>
        <pc:graphicFrameChg chg="del">
          <ac:chgData name="Tanja Arvola" userId="64c0946d-c2dc-4178-8534-6113bb91beef" providerId="ADAL" clId="{70466F47-52C2-4B21-A330-315CAEB1B53A}" dt="2021-06-17T08:09:47.209" v="14" actId="478"/>
          <ac:graphicFrameMkLst>
            <pc:docMk/>
            <pc:sldMk cId="3562519766" sldId="273"/>
            <ac:graphicFrameMk id="9" creationId="{00000000-0008-0000-0700-000002000000}"/>
          </ac:graphicFrameMkLst>
        </pc:graphicFrameChg>
        <pc:graphicFrameChg chg="add mod">
          <ac:chgData name="Tanja Arvola" userId="64c0946d-c2dc-4178-8534-6113bb91beef" providerId="ADAL" clId="{70466F47-52C2-4B21-A330-315CAEB1B53A}" dt="2021-06-17T08:12:42.046" v="45" actId="255"/>
          <ac:graphicFrameMkLst>
            <pc:docMk/>
            <pc:sldMk cId="3562519766" sldId="273"/>
            <ac:graphicFrameMk id="10" creationId="{00000000-0008-0000-0700-000002000000}"/>
          </ac:graphicFrameMkLst>
        </pc:graphicFrameChg>
      </pc:sldChg>
      <pc:sldChg chg="addSp delSp modSp mod">
        <pc:chgData name="Tanja Arvola" userId="64c0946d-c2dc-4178-8534-6113bb91beef" providerId="ADAL" clId="{70466F47-52C2-4B21-A330-315CAEB1B53A}" dt="2021-06-17T08:12:49.134" v="47" actId="255"/>
        <pc:sldMkLst>
          <pc:docMk/>
          <pc:sldMk cId="3679916391" sldId="274"/>
        </pc:sldMkLst>
        <pc:spChg chg="add del mod">
          <ac:chgData name="Tanja Arvola" userId="64c0946d-c2dc-4178-8534-6113bb91beef" providerId="ADAL" clId="{70466F47-52C2-4B21-A330-315CAEB1B53A}" dt="2021-06-17T08:11:43.720" v="33"/>
          <ac:spMkLst>
            <pc:docMk/>
            <pc:sldMk cId="3679916391" sldId="274"/>
            <ac:spMk id="7" creationId="{B2D2EE81-785C-44A3-98D3-DDC1A0E74552}"/>
          </ac:spMkLst>
        </pc:spChg>
        <pc:graphicFrameChg chg="del">
          <ac:chgData name="Tanja Arvola" userId="64c0946d-c2dc-4178-8534-6113bb91beef" providerId="ADAL" clId="{70466F47-52C2-4B21-A330-315CAEB1B53A}" dt="2021-06-17T08:09:48.968" v="15" actId="478"/>
          <ac:graphicFrameMkLst>
            <pc:docMk/>
            <pc:sldMk cId="3679916391" sldId="274"/>
            <ac:graphicFrameMk id="9" creationId="{00000000-0008-0000-0800-000002000000}"/>
          </ac:graphicFrameMkLst>
        </pc:graphicFrameChg>
        <pc:graphicFrameChg chg="add mod">
          <ac:chgData name="Tanja Arvola" userId="64c0946d-c2dc-4178-8534-6113bb91beef" providerId="ADAL" clId="{70466F47-52C2-4B21-A330-315CAEB1B53A}" dt="2021-06-17T08:12:49.134" v="47" actId="255"/>
          <ac:graphicFrameMkLst>
            <pc:docMk/>
            <pc:sldMk cId="3679916391" sldId="274"/>
            <ac:graphicFrameMk id="10" creationId="{00000000-0008-0000-0800-000002000000}"/>
          </ac:graphicFrameMkLst>
        </pc:graphicFrameChg>
      </pc:sldChg>
      <pc:sldChg chg="addSp delSp modSp mod">
        <pc:chgData name="Tanja Arvola" userId="64c0946d-c2dc-4178-8534-6113bb91beef" providerId="ADAL" clId="{70466F47-52C2-4B21-A330-315CAEB1B53A}" dt="2021-06-17T08:13:03.046" v="49" actId="255"/>
        <pc:sldMkLst>
          <pc:docMk/>
          <pc:sldMk cId="1772064071" sldId="275"/>
        </pc:sldMkLst>
        <pc:spChg chg="add del mod">
          <ac:chgData name="Tanja Arvola" userId="64c0946d-c2dc-4178-8534-6113bb91beef" providerId="ADAL" clId="{70466F47-52C2-4B21-A330-315CAEB1B53A}" dt="2021-06-17T08:12:14.980" v="37"/>
          <ac:spMkLst>
            <pc:docMk/>
            <pc:sldMk cId="1772064071" sldId="275"/>
            <ac:spMk id="7" creationId="{EFB319EB-D3DE-44C6-A844-E430ECB83631}"/>
          </ac:spMkLst>
        </pc:spChg>
        <pc:graphicFrameChg chg="del">
          <ac:chgData name="Tanja Arvola" userId="64c0946d-c2dc-4178-8534-6113bb91beef" providerId="ADAL" clId="{70466F47-52C2-4B21-A330-315CAEB1B53A}" dt="2021-06-17T08:09:50.808" v="16" actId="478"/>
          <ac:graphicFrameMkLst>
            <pc:docMk/>
            <pc:sldMk cId="1772064071" sldId="275"/>
            <ac:graphicFrameMk id="9" creationId="{00000000-0008-0000-0900-000002000000}"/>
          </ac:graphicFrameMkLst>
        </pc:graphicFrameChg>
        <pc:graphicFrameChg chg="add mod">
          <ac:chgData name="Tanja Arvola" userId="64c0946d-c2dc-4178-8534-6113bb91beef" providerId="ADAL" clId="{70466F47-52C2-4B21-A330-315CAEB1B53A}" dt="2021-06-17T08:13:03.046" v="49" actId="255"/>
          <ac:graphicFrameMkLst>
            <pc:docMk/>
            <pc:sldMk cId="1772064071" sldId="275"/>
            <ac:graphicFrameMk id="10" creationId="{00000000-0008-0000-0900-000002000000}"/>
          </ac:graphicFrameMkLst>
        </pc:graphicFrameChg>
      </pc:sldChg>
      <pc:sldChg chg="addSp delSp modSp mod">
        <pc:chgData name="Tanja Arvola" userId="64c0946d-c2dc-4178-8534-6113bb91beef" providerId="ADAL" clId="{70466F47-52C2-4B21-A330-315CAEB1B53A}" dt="2021-06-17T08:13:44.463" v="56"/>
        <pc:sldMkLst>
          <pc:docMk/>
          <pc:sldMk cId="3846425166" sldId="276"/>
        </pc:sldMkLst>
        <pc:spChg chg="add del mod">
          <ac:chgData name="Tanja Arvola" userId="64c0946d-c2dc-4178-8534-6113bb91beef" providerId="ADAL" clId="{70466F47-52C2-4B21-A330-315CAEB1B53A}" dt="2021-06-17T08:13:29.258" v="53"/>
          <ac:spMkLst>
            <pc:docMk/>
            <pc:sldMk cId="3846425166" sldId="276"/>
            <ac:spMk id="7" creationId="{F2987707-92FC-4E33-BBFC-12314532A37D}"/>
          </ac:spMkLst>
        </pc:spChg>
        <pc:graphicFrameChg chg="del">
          <ac:chgData name="Tanja Arvola" userId="64c0946d-c2dc-4178-8534-6113bb91beef" providerId="ADAL" clId="{70466F47-52C2-4B21-A330-315CAEB1B53A}" dt="2021-06-17T08:09:53.183" v="17" actId="478"/>
          <ac:graphicFrameMkLst>
            <pc:docMk/>
            <pc:sldMk cId="3846425166" sldId="276"/>
            <ac:graphicFrameMk id="9" creationId="{00000000-0008-0000-0A00-000002000000}"/>
          </ac:graphicFrameMkLst>
        </pc:graphicFrameChg>
        <pc:graphicFrameChg chg="add mod">
          <ac:chgData name="Tanja Arvola" userId="64c0946d-c2dc-4178-8534-6113bb91beef" providerId="ADAL" clId="{70466F47-52C2-4B21-A330-315CAEB1B53A}" dt="2021-06-17T08:13:44.463" v="56"/>
          <ac:graphicFrameMkLst>
            <pc:docMk/>
            <pc:sldMk cId="3846425166" sldId="276"/>
            <ac:graphicFrameMk id="10" creationId="{00000000-0008-0000-0A00-000002000000}"/>
          </ac:graphicFrameMkLst>
        </pc:graphicFrameChg>
      </pc:sldChg>
      <pc:sldChg chg="addSp delSp modSp mod">
        <pc:chgData name="Tanja Arvola" userId="64c0946d-c2dc-4178-8534-6113bb91beef" providerId="ADAL" clId="{70466F47-52C2-4B21-A330-315CAEB1B53A}" dt="2021-06-17T08:14:05.943" v="62"/>
        <pc:sldMkLst>
          <pc:docMk/>
          <pc:sldMk cId="2271402288" sldId="277"/>
        </pc:sldMkLst>
        <pc:spChg chg="add del mod">
          <ac:chgData name="Tanja Arvola" userId="64c0946d-c2dc-4178-8534-6113bb91beef" providerId="ADAL" clId="{70466F47-52C2-4B21-A330-315CAEB1B53A}" dt="2021-06-17T08:13:53.819" v="58"/>
          <ac:spMkLst>
            <pc:docMk/>
            <pc:sldMk cId="2271402288" sldId="277"/>
            <ac:spMk id="7" creationId="{20C30C4A-7CAD-495D-80AC-ED80A27BC6F9}"/>
          </ac:spMkLst>
        </pc:spChg>
        <pc:graphicFrameChg chg="del">
          <ac:chgData name="Tanja Arvola" userId="64c0946d-c2dc-4178-8534-6113bb91beef" providerId="ADAL" clId="{70466F47-52C2-4B21-A330-315CAEB1B53A}" dt="2021-06-17T08:09:55.315" v="18" actId="478"/>
          <ac:graphicFrameMkLst>
            <pc:docMk/>
            <pc:sldMk cId="2271402288" sldId="277"/>
            <ac:graphicFrameMk id="9" creationId="{00000000-0008-0000-0B00-000002000000}"/>
          </ac:graphicFrameMkLst>
        </pc:graphicFrameChg>
        <pc:graphicFrameChg chg="add mod">
          <ac:chgData name="Tanja Arvola" userId="64c0946d-c2dc-4178-8534-6113bb91beef" providerId="ADAL" clId="{70466F47-52C2-4B21-A330-315CAEB1B53A}" dt="2021-06-17T08:14:05.943" v="62"/>
          <ac:graphicFrameMkLst>
            <pc:docMk/>
            <pc:sldMk cId="2271402288" sldId="277"/>
            <ac:graphicFrameMk id="10" creationId="{00000000-0008-0000-0B00-000002000000}"/>
          </ac:graphicFrameMkLst>
        </pc:graphicFrameChg>
      </pc:sldChg>
      <pc:sldChg chg="addSp delSp modSp new mod modClrScheme chgLayout">
        <pc:chgData name="Tanja Arvola" userId="64c0946d-c2dc-4178-8534-6113bb91beef" providerId="ADAL" clId="{70466F47-52C2-4B21-A330-315CAEB1B53A}" dt="2021-06-17T09:59:28.973" v="98" actId="404"/>
        <pc:sldMkLst>
          <pc:docMk/>
          <pc:sldMk cId="470078494" sldId="283"/>
        </pc:sldMkLst>
        <pc:spChg chg="del mod ord">
          <ac:chgData name="Tanja Arvola" userId="64c0946d-c2dc-4178-8534-6113bb91beef" providerId="ADAL" clId="{70466F47-52C2-4B21-A330-315CAEB1B53A}" dt="2021-06-17T09:57:00.954" v="64" actId="700"/>
          <ac:spMkLst>
            <pc:docMk/>
            <pc:sldMk cId="470078494" sldId="283"/>
            <ac:spMk id="2" creationId="{2C513DEA-4BD5-446E-B5B4-868678D96FC8}"/>
          </ac:spMkLst>
        </pc:spChg>
        <pc:spChg chg="del mod ord">
          <ac:chgData name="Tanja Arvola" userId="64c0946d-c2dc-4178-8534-6113bb91beef" providerId="ADAL" clId="{70466F47-52C2-4B21-A330-315CAEB1B53A}" dt="2021-06-17T09:57:00.954" v="64" actId="700"/>
          <ac:spMkLst>
            <pc:docMk/>
            <pc:sldMk cId="470078494" sldId="283"/>
            <ac:spMk id="3" creationId="{8337D640-804C-4AF4-B6DC-FFAB237DBDE6}"/>
          </ac:spMkLst>
        </pc:spChg>
        <pc:spChg chg="mod ord">
          <ac:chgData name="Tanja Arvola" userId="64c0946d-c2dc-4178-8534-6113bb91beef" providerId="ADAL" clId="{70466F47-52C2-4B21-A330-315CAEB1B53A}" dt="2021-06-17T09:57:00.954" v="64" actId="700"/>
          <ac:spMkLst>
            <pc:docMk/>
            <pc:sldMk cId="470078494" sldId="283"/>
            <ac:spMk id="4" creationId="{F306F208-344C-4827-969B-04CA5FDAD96B}"/>
          </ac:spMkLst>
        </pc:spChg>
        <pc:spChg chg="mod ord">
          <ac:chgData name="Tanja Arvola" userId="64c0946d-c2dc-4178-8534-6113bb91beef" providerId="ADAL" clId="{70466F47-52C2-4B21-A330-315CAEB1B53A}" dt="2021-06-17T09:57:00.954" v="64" actId="700"/>
          <ac:spMkLst>
            <pc:docMk/>
            <pc:sldMk cId="470078494" sldId="283"/>
            <ac:spMk id="5" creationId="{EB8B67AC-59B9-4D58-8615-87AE43191AEF}"/>
          </ac:spMkLst>
        </pc:spChg>
        <pc:spChg chg="mod ord">
          <ac:chgData name="Tanja Arvola" userId="64c0946d-c2dc-4178-8534-6113bb91beef" providerId="ADAL" clId="{70466F47-52C2-4B21-A330-315CAEB1B53A}" dt="2021-06-17T09:57:00.954" v="64" actId="700"/>
          <ac:spMkLst>
            <pc:docMk/>
            <pc:sldMk cId="470078494" sldId="283"/>
            <ac:spMk id="6" creationId="{E8C0F20C-A742-4400-98F4-6EC4C1349C8F}"/>
          </ac:spMkLst>
        </pc:spChg>
        <pc:spChg chg="add mod ord">
          <ac:chgData name="Tanja Arvola" userId="64c0946d-c2dc-4178-8534-6113bb91beef" providerId="ADAL" clId="{70466F47-52C2-4B21-A330-315CAEB1B53A}" dt="2021-06-17T09:57:21.716" v="72" actId="404"/>
          <ac:spMkLst>
            <pc:docMk/>
            <pc:sldMk cId="470078494" sldId="283"/>
            <ac:spMk id="7" creationId="{A6D807D6-6024-4683-88C4-DF54332BF653}"/>
          </ac:spMkLst>
        </pc:spChg>
        <pc:spChg chg="add del mod ord">
          <ac:chgData name="Tanja Arvola" userId="64c0946d-c2dc-4178-8534-6113bb91beef" providerId="ADAL" clId="{70466F47-52C2-4B21-A330-315CAEB1B53A}" dt="2021-06-17T09:57:30.979" v="74"/>
          <ac:spMkLst>
            <pc:docMk/>
            <pc:sldMk cId="470078494" sldId="283"/>
            <ac:spMk id="8" creationId="{F73FD738-27B1-4729-803A-ED6C70E17BB0}"/>
          </ac:spMkLst>
        </pc:spChg>
        <pc:spChg chg="add del mod">
          <ac:chgData name="Tanja Arvola" userId="64c0946d-c2dc-4178-8534-6113bb91beef" providerId="ADAL" clId="{70466F47-52C2-4B21-A330-315CAEB1B53A}" dt="2021-06-17T09:58:59.599" v="90"/>
          <ac:spMkLst>
            <pc:docMk/>
            <pc:sldMk cId="470078494" sldId="283"/>
            <ac:spMk id="11" creationId="{072193B7-6138-4431-A574-8C8F2BB059AA}"/>
          </ac:spMkLst>
        </pc:spChg>
        <pc:graphicFrameChg chg="add del mod">
          <ac:chgData name="Tanja Arvola" userId="64c0946d-c2dc-4178-8534-6113bb91beef" providerId="ADAL" clId="{70466F47-52C2-4B21-A330-315CAEB1B53A}" dt="2021-06-17T09:57:37.635" v="75" actId="478"/>
          <ac:graphicFrameMkLst>
            <pc:docMk/>
            <pc:sldMk cId="470078494" sldId="283"/>
            <ac:graphicFrameMk id="9" creationId="{00000000-0008-0000-0C00-000002000000}"/>
          </ac:graphicFrameMkLst>
        </pc:graphicFrameChg>
        <pc:graphicFrameChg chg="add mod">
          <ac:chgData name="Tanja Arvola" userId="64c0946d-c2dc-4178-8534-6113bb91beef" providerId="ADAL" clId="{70466F47-52C2-4B21-A330-315CAEB1B53A}" dt="2021-06-17T09:58:51.817" v="80"/>
          <ac:graphicFrameMkLst>
            <pc:docMk/>
            <pc:sldMk cId="470078494" sldId="283"/>
            <ac:graphicFrameMk id="12" creationId="{2F8ADEF0-891C-414B-8CA4-FED378E3DCB9}"/>
          </ac:graphicFrameMkLst>
        </pc:graphicFrameChg>
        <pc:graphicFrameChg chg="add mod">
          <ac:chgData name="Tanja Arvola" userId="64c0946d-c2dc-4178-8534-6113bb91beef" providerId="ADAL" clId="{70466F47-52C2-4B21-A330-315CAEB1B53A}" dt="2021-06-17T09:58:53.581" v="83"/>
          <ac:graphicFrameMkLst>
            <pc:docMk/>
            <pc:sldMk cId="470078494" sldId="283"/>
            <ac:graphicFrameMk id="13" creationId="{2F8ADEF0-891C-414B-8CA4-FED378E3DCB9}"/>
          </ac:graphicFrameMkLst>
        </pc:graphicFrameChg>
        <pc:graphicFrameChg chg="add mod">
          <ac:chgData name="Tanja Arvola" userId="64c0946d-c2dc-4178-8534-6113bb91beef" providerId="ADAL" clId="{70466F47-52C2-4B21-A330-315CAEB1B53A}" dt="2021-06-17T09:58:59.462" v="88"/>
          <ac:graphicFrameMkLst>
            <pc:docMk/>
            <pc:sldMk cId="470078494" sldId="283"/>
            <ac:graphicFrameMk id="14" creationId="{2F8ADEF0-891C-414B-8CA4-FED378E3DCB9}"/>
          </ac:graphicFrameMkLst>
        </pc:graphicFrameChg>
        <pc:graphicFrameChg chg="add mod">
          <ac:chgData name="Tanja Arvola" userId="64c0946d-c2dc-4178-8534-6113bb91beef" providerId="ADAL" clId="{70466F47-52C2-4B21-A330-315CAEB1B53A}" dt="2021-06-17T09:59:28.973" v="98" actId="404"/>
          <ac:graphicFrameMkLst>
            <pc:docMk/>
            <pc:sldMk cId="470078494" sldId="283"/>
            <ac:graphicFrameMk id="15" creationId="{2F8ADEF0-891C-414B-8CA4-FED378E3DCB9}"/>
          </ac:graphicFrameMkLst>
        </pc:graphicFrameChg>
      </pc:sldChg>
      <pc:sldChg chg="addSp delSp modSp new mod">
        <pc:chgData name="Tanja Arvola" userId="64c0946d-c2dc-4178-8534-6113bb91beef" providerId="ADAL" clId="{70466F47-52C2-4B21-A330-315CAEB1B53A}" dt="2021-06-17T10:21:56.541" v="119" actId="255"/>
        <pc:sldMkLst>
          <pc:docMk/>
          <pc:sldMk cId="1689652213" sldId="284"/>
        </pc:sldMkLst>
        <pc:spChg chg="mod">
          <ac:chgData name="Tanja Arvola" userId="64c0946d-c2dc-4178-8534-6113bb91beef" providerId="ADAL" clId="{70466F47-52C2-4B21-A330-315CAEB1B53A}" dt="2021-06-17T09:59:53.179" v="105" actId="404"/>
          <ac:spMkLst>
            <pc:docMk/>
            <pc:sldMk cId="1689652213" sldId="284"/>
            <ac:spMk id="2" creationId="{4D11A8A2-3517-4716-94C6-546ACA1BFEC7}"/>
          </ac:spMkLst>
        </pc:spChg>
        <pc:spChg chg="add del">
          <ac:chgData name="Tanja Arvola" userId="64c0946d-c2dc-4178-8534-6113bb91beef" providerId="ADAL" clId="{70466F47-52C2-4B21-A330-315CAEB1B53A}" dt="2021-06-17T10:00:59.152" v="110"/>
          <ac:spMkLst>
            <pc:docMk/>
            <pc:sldMk cId="1689652213" sldId="284"/>
            <ac:spMk id="3" creationId="{27D20CC7-DA01-430D-A968-707BDCD26BAE}"/>
          </ac:spMkLst>
        </pc:spChg>
        <pc:graphicFrameChg chg="add mod">
          <ac:chgData name="Tanja Arvola" userId="64c0946d-c2dc-4178-8534-6113bb91beef" providerId="ADAL" clId="{70466F47-52C2-4B21-A330-315CAEB1B53A}" dt="2021-06-17T10:00:59.022" v="108"/>
          <ac:graphicFrameMkLst>
            <pc:docMk/>
            <pc:sldMk cId="1689652213" sldId="284"/>
            <ac:graphicFrameMk id="7" creationId="{A32C08F4-9114-4D5E-8935-98FCEDAE4EFD}"/>
          </ac:graphicFrameMkLst>
        </pc:graphicFrameChg>
        <pc:graphicFrameChg chg="add mod">
          <ac:chgData name="Tanja Arvola" userId="64c0946d-c2dc-4178-8534-6113bb91beef" providerId="ADAL" clId="{70466F47-52C2-4B21-A330-315CAEB1B53A}" dt="2021-06-17T10:21:56.541" v="119" actId="255"/>
          <ac:graphicFrameMkLst>
            <pc:docMk/>
            <pc:sldMk cId="1689652213" sldId="284"/>
            <ac:graphicFrameMk id="8" creationId="{A32C08F4-9114-4D5E-8935-98FCEDAE4EFD}"/>
          </ac:graphicFrameMkLst>
        </pc:graphicFrameChg>
      </pc:sldChg>
      <pc:sldChg chg="addSp delSp modSp new mod">
        <pc:chgData name="Tanja Arvola" userId="64c0946d-c2dc-4178-8534-6113bb91beef" providerId="ADAL" clId="{70466F47-52C2-4B21-A330-315CAEB1B53A}" dt="2021-06-17T10:22:35.821" v="130"/>
        <pc:sldMkLst>
          <pc:docMk/>
          <pc:sldMk cId="3393008717" sldId="285"/>
        </pc:sldMkLst>
        <pc:spChg chg="mod">
          <ac:chgData name="Tanja Arvola" userId="64c0946d-c2dc-4178-8534-6113bb91beef" providerId="ADAL" clId="{70466F47-52C2-4B21-A330-315CAEB1B53A}" dt="2021-06-17T10:22:19.341" v="124" actId="404"/>
          <ac:spMkLst>
            <pc:docMk/>
            <pc:sldMk cId="3393008717" sldId="285"/>
            <ac:spMk id="2" creationId="{AC005028-B2C3-4DA4-A5BB-3DE252933046}"/>
          </ac:spMkLst>
        </pc:spChg>
        <pc:spChg chg="del">
          <ac:chgData name="Tanja Arvola" userId="64c0946d-c2dc-4178-8534-6113bb91beef" providerId="ADAL" clId="{70466F47-52C2-4B21-A330-315CAEB1B53A}" dt="2021-06-17T10:22:24.173" v="126"/>
          <ac:spMkLst>
            <pc:docMk/>
            <pc:sldMk cId="3393008717" sldId="285"/>
            <ac:spMk id="3" creationId="{76DEA5FF-ED45-4FAD-9CA5-DF65124D3C50}"/>
          </ac:spMkLst>
        </pc:spChg>
        <pc:graphicFrameChg chg="add mod">
          <ac:chgData name="Tanja Arvola" userId="64c0946d-c2dc-4178-8534-6113bb91beef" providerId="ADAL" clId="{70466F47-52C2-4B21-A330-315CAEB1B53A}" dt="2021-06-17T10:22:35.821" v="130"/>
          <ac:graphicFrameMkLst>
            <pc:docMk/>
            <pc:sldMk cId="3393008717" sldId="285"/>
            <ac:graphicFrameMk id="7" creationId="{00000000-0008-0000-1000-000002000000}"/>
          </ac:graphicFrameMkLst>
        </pc:graphicFrameChg>
      </pc:sldChg>
      <pc:sldChg chg="del">
        <pc:chgData name="Tanja Arvola" userId="64c0946d-c2dc-4178-8534-6113bb91beef" providerId="ADAL" clId="{70466F47-52C2-4B21-A330-315CAEB1B53A}" dt="2021-06-17T08:09:37.582" v="10" actId="47"/>
        <pc:sldMkLst>
          <pc:docMk/>
          <pc:sldMk cId="4052933492" sldId="286"/>
        </pc:sldMkLst>
      </pc:sldChg>
      <pc:sldChg chg="del">
        <pc:chgData name="Tanja Arvola" userId="64c0946d-c2dc-4178-8534-6113bb91beef" providerId="ADAL" clId="{70466F47-52C2-4B21-A330-315CAEB1B53A}" dt="2021-06-17T08:09:38.745" v="11" actId="47"/>
        <pc:sldMkLst>
          <pc:docMk/>
          <pc:sldMk cId="346287343" sldId="287"/>
        </pc:sldMkLst>
      </pc:sldChg>
      <pc:sldChg chg="del">
        <pc:chgData name="Tanja Arvola" userId="64c0946d-c2dc-4178-8534-6113bb91beef" providerId="ADAL" clId="{70466F47-52C2-4B21-A330-315CAEB1B53A}" dt="2021-06-17T08:09:39.781" v="12" actId="47"/>
        <pc:sldMkLst>
          <pc:docMk/>
          <pc:sldMk cId="2876652747" sldId="288"/>
        </pc:sldMkLst>
      </pc:sldChg>
    </pc:docChg>
  </pc:docChgLst>
  <pc:docChgLst>
    <pc:chgData name="Tanja Arvola" userId="64c0946d-c2dc-4178-8534-6113bb91beef" providerId="ADAL" clId="{7F862E0E-6C26-4125-89B1-A99C23A5E0C8}"/>
    <pc:docChg chg="custSel addSld delSld modSld">
      <pc:chgData name="Tanja Arvola" userId="64c0946d-c2dc-4178-8534-6113bb91beef" providerId="ADAL" clId="{7F862E0E-6C26-4125-89B1-A99C23A5E0C8}" dt="2021-04-28T08:09:07.815" v="255" actId="1038"/>
      <pc:docMkLst>
        <pc:docMk/>
      </pc:docMkLst>
      <pc:sldChg chg="modSp mod">
        <pc:chgData name="Tanja Arvola" userId="64c0946d-c2dc-4178-8534-6113bb91beef" providerId="ADAL" clId="{7F862E0E-6C26-4125-89B1-A99C23A5E0C8}" dt="2021-04-28T07:38:55.030" v="9" actId="20577"/>
        <pc:sldMkLst>
          <pc:docMk/>
          <pc:sldMk cId="1598432189" sldId="265"/>
        </pc:sldMkLst>
        <pc:spChg chg="mod">
          <ac:chgData name="Tanja Arvola" userId="64c0946d-c2dc-4178-8534-6113bb91beef" providerId="ADAL" clId="{7F862E0E-6C26-4125-89B1-A99C23A5E0C8}" dt="2021-04-28T07:38:55.030" v="9" actId="20577"/>
          <ac:spMkLst>
            <pc:docMk/>
            <pc:sldMk cId="1598432189" sldId="265"/>
            <ac:spMk id="3" creationId="{F86E1352-30A5-4675-9118-1774630AC7D2}"/>
          </ac:spMkLst>
        </pc:spChg>
      </pc:sldChg>
      <pc:sldChg chg="addSp delSp modSp mod">
        <pc:chgData name="Tanja Arvola" userId="64c0946d-c2dc-4178-8534-6113bb91beef" providerId="ADAL" clId="{7F862E0E-6C26-4125-89B1-A99C23A5E0C8}" dt="2021-04-28T07:53:56.199" v="74"/>
        <pc:sldMkLst>
          <pc:docMk/>
          <pc:sldMk cId="659777809" sldId="266"/>
        </pc:sldMkLst>
        <pc:spChg chg="add del mod">
          <ac:chgData name="Tanja Arvola" userId="64c0946d-c2dc-4178-8534-6113bb91beef" providerId="ADAL" clId="{7F862E0E-6C26-4125-89B1-A99C23A5E0C8}" dt="2021-04-28T07:53:30.994" v="61"/>
          <ac:spMkLst>
            <pc:docMk/>
            <pc:sldMk cId="659777809" sldId="266"/>
            <ac:spMk id="5" creationId="{B63CE252-B28C-4820-B48C-F09D052625C6}"/>
          </ac:spMkLst>
        </pc:spChg>
        <pc:graphicFrameChg chg="add mod">
          <ac:chgData name="Tanja Arvola" userId="64c0946d-c2dc-4178-8534-6113bb91beef" providerId="ADAL" clId="{7F862E0E-6C26-4125-89B1-A99C23A5E0C8}" dt="2021-04-28T07:53:30.881" v="59"/>
          <ac:graphicFrameMkLst>
            <pc:docMk/>
            <pc:sldMk cId="659777809" sldId="266"/>
            <ac:graphicFrameMk id="8" creationId="{EE60419B-B310-48B5-B99C-A6CCC9752B55}"/>
          </ac:graphicFrameMkLst>
        </pc:graphicFrameChg>
        <pc:graphicFrameChg chg="add mod">
          <ac:chgData name="Tanja Arvola" userId="64c0946d-c2dc-4178-8534-6113bb91beef" providerId="ADAL" clId="{7F862E0E-6C26-4125-89B1-A99C23A5E0C8}" dt="2021-04-28T07:53:56.199" v="74"/>
          <ac:graphicFrameMkLst>
            <pc:docMk/>
            <pc:sldMk cId="659777809" sldId="266"/>
            <ac:graphicFrameMk id="9" creationId="{EE60419B-B310-48B5-B99C-A6CCC9752B55}"/>
          </ac:graphicFrameMkLst>
        </pc:graphicFrameChg>
        <pc:graphicFrameChg chg="del">
          <ac:chgData name="Tanja Arvola" userId="64c0946d-c2dc-4178-8534-6113bb91beef" providerId="ADAL" clId="{7F862E0E-6C26-4125-89B1-A99C23A5E0C8}" dt="2021-04-28T07:39:37.971" v="23" actId="478"/>
          <ac:graphicFrameMkLst>
            <pc:docMk/>
            <pc:sldMk cId="659777809" sldId="266"/>
            <ac:graphicFrameMk id="10" creationId="{09FF1AF9-E76E-4E1A-9B86-A408D31BA54D}"/>
          </ac:graphicFrameMkLst>
        </pc:graphicFrameChg>
      </pc:sldChg>
      <pc:sldChg chg="addSp delSp modSp mod">
        <pc:chgData name="Tanja Arvola" userId="64c0946d-c2dc-4178-8534-6113bb91beef" providerId="ADAL" clId="{7F862E0E-6C26-4125-89B1-A99C23A5E0C8}" dt="2021-04-28T08:02:41.488" v="169"/>
        <pc:sldMkLst>
          <pc:docMk/>
          <pc:sldMk cId="4086396686" sldId="268"/>
        </pc:sldMkLst>
        <pc:spChg chg="add del mod">
          <ac:chgData name="Tanja Arvola" userId="64c0946d-c2dc-4178-8534-6113bb91beef" providerId="ADAL" clId="{7F862E0E-6C26-4125-89B1-A99C23A5E0C8}" dt="2021-04-28T07:55:00.471" v="81"/>
          <ac:spMkLst>
            <pc:docMk/>
            <pc:sldMk cId="4086396686" sldId="268"/>
            <ac:spMk id="5" creationId="{83CFF347-98E6-4A6E-A5FF-7DBE64CBDFDD}"/>
          </ac:spMkLst>
        </pc:spChg>
        <pc:graphicFrameChg chg="add mod">
          <ac:chgData name="Tanja Arvola" userId="64c0946d-c2dc-4178-8534-6113bb91beef" providerId="ADAL" clId="{7F862E0E-6C26-4125-89B1-A99C23A5E0C8}" dt="2021-04-28T07:55:00.313" v="79"/>
          <ac:graphicFrameMkLst>
            <pc:docMk/>
            <pc:sldMk cId="4086396686" sldId="268"/>
            <ac:graphicFrameMk id="8" creationId="{D86499F2-E670-4492-9E82-C00A46C05AE2}"/>
          </ac:graphicFrameMkLst>
        </pc:graphicFrameChg>
        <pc:graphicFrameChg chg="add mod">
          <ac:chgData name="Tanja Arvola" userId="64c0946d-c2dc-4178-8534-6113bb91beef" providerId="ADAL" clId="{7F862E0E-6C26-4125-89B1-A99C23A5E0C8}" dt="2021-04-28T08:02:41.488" v="169"/>
          <ac:graphicFrameMkLst>
            <pc:docMk/>
            <pc:sldMk cId="4086396686" sldId="268"/>
            <ac:graphicFrameMk id="9" creationId="{D86499F2-E670-4492-9E82-C00A46C05AE2}"/>
          </ac:graphicFrameMkLst>
        </pc:graphicFrameChg>
        <pc:graphicFrameChg chg="del">
          <ac:chgData name="Tanja Arvola" userId="64c0946d-c2dc-4178-8534-6113bb91beef" providerId="ADAL" clId="{7F862E0E-6C26-4125-89B1-A99C23A5E0C8}" dt="2021-04-28T07:39:39.867" v="24" actId="478"/>
          <ac:graphicFrameMkLst>
            <pc:docMk/>
            <pc:sldMk cId="4086396686" sldId="268"/>
            <ac:graphicFrameMk id="17" creationId="{6CC16919-66E2-4AB5-A00C-BB3C0BEB75C9}"/>
          </ac:graphicFrameMkLst>
        </pc:graphicFrameChg>
      </pc:sldChg>
      <pc:sldChg chg="addSp delSp modSp mod">
        <pc:chgData name="Tanja Arvola" userId="64c0946d-c2dc-4178-8534-6113bb91beef" providerId="ADAL" clId="{7F862E0E-6C26-4125-89B1-A99C23A5E0C8}" dt="2021-04-28T07:56:05.990" v="96"/>
        <pc:sldMkLst>
          <pc:docMk/>
          <pc:sldMk cId="2511529347" sldId="269"/>
        </pc:sldMkLst>
        <pc:spChg chg="add del mod">
          <ac:chgData name="Tanja Arvola" userId="64c0946d-c2dc-4178-8534-6113bb91beef" providerId="ADAL" clId="{7F862E0E-6C26-4125-89B1-A99C23A5E0C8}" dt="2021-04-28T07:55:52.588" v="91"/>
          <ac:spMkLst>
            <pc:docMk/>
            <pc:sldMk cId="2511529347" sldId="269"/>
            <ac:spMk id="7" creationId="{66F75693-A8DD-46BA-8A04-485164174C98}"/>
          </ac:spMkLst>
        </pc:spChg>
        <pc:graphicFrameChg chg="del">
          <ac:chgData name="Tanja Arvola" userId="64c0946d-c2dc-4178-8534-6113bb91beef" providerId="ADAL" clId="{7F862E0E-6C26-4125-89B1-A99C23A5E0C8}" dt="2021-04-28T07:39:41.638" v="25" actId="478"/>
          <ac:graphicFrameMkLst>
            <pc:docMk/>
            <pc:sldMk cId="2511529347" sldId="269"/>
            <ac:graphicFrameMk id="9" creationId="{00000000-0008-0000-0400-000002000000}"/>
          </ac:graphicFrameMkLst>
        </pc:graphicFrameChg>
        <pc:graphicFrameChg chg="add mod">
          <ac:chgData name="Tanja Arvola" userId="64c0946d-c2dc-4178-8534-6113bb91beef" providerId="ADAL" clId="{7F862E0E-6C26-4125-89B1-A99C23A5E0C8}" dt="2021-04-28T07:56:05.990" v="96"/>
          <ac:graphicFrameMkLst>
            <pc:docMk/>
            <pc:sldMk cId="2511529347" sldId="269"/>
            <ac:graphicFrameMk id="10" creationId="{00000000-0008-0000-0400-000002000000}"/>
          </ac:graphicFrameMkLst>
        </pc:graphicFrameChg>
      </pc:sldChg>
      <pc:sldChg chg="addSp delSp modSp mod">
        <pc:chgData name="Tanja Arvola" userId="64c0946d-c2dc-4178-8534-6113bb91beef" providerId="ADAL" clId="{7F862E0E-6C26-4125-89B1-A99C23A5E0C8}" dt="2021-04-28T07:56:52.100" v="103"/>
        <pc:sldMkLst>
          <pc:docMk/>
          <pc:sldMk cId="903524287" sldId="270"/>
        </pc:sldMkLst>
        <pc:spChg chg="add del mod">
          <ac:chgData name="Tanja Arvola" userId="64c0946d-c2dc-4178-8534-6113bb91beef" providerId="ADAL" clId="{7F862E0E-6C26-4125-89B1-A99C23A5E0C8}" dt="2021-04-28T07:56:39.638" v="98"/>
          <ac:spMkLst>
            <pc:docMk/>
            <pc:sldMk cId="903524287" sldId="270"/>
            <ac:spMk id="7" creationId="{4F2A81FA-13A4-49C7-9944-7C02B3570D2F}"/>
          </ac:spMkLst>
        </pc:spChg>
        <pc:graphicFrameChg chg="del">
          <ac:chgData name="Tanja Arvola" userId="64c0946d-c2dc-4178-8534-6113bb91beef" providerId="ADAL" clId="{7F862E0E-6C26-4125-89B1-A99C23A5E0C8}" dt="2021-04-28T07:39:43.260" v="26" actId="478"/>
          <ac:graphicFrameMkLst>
            <pc:docMk/>
            <pc:sldMk cId="903524287" sldId="270"/>
            <ac:graphicFrameMk id="9" creationId="{00000000-0008-0000-0500-000002000000}"/>
          </ac:graphicFrameMkLst>
        </pc:graphicFrameChg>
        <pc:graphicFrameChg chg="add mod">
          <ac:chgData name="Tanja Arvola" userId="64c0946d-c2dc-4178-8534-6113bb91beef" providerId="ADAL" clId="{7F862E0E-6C26-4125-89B1-A99C23A5E0C8}" dt="2021-04-28T07:56:52.100" v="103"/>
          <ac:graphicFrameMkLst>
            <pc:docMk/>
            <pc:sldMk cId="903524287" sldId="270"/>
            <ac:graphicFrameMk id="10" creationId="{00000000-0008-0000-0500-000002000000}"/>
          </ac:graphicFrameMkLst>
        </pc:graphicFrameChg>
      </pc:sldChg>
      <pc:sldChg chg="addSp delSp modSp mod setBg">
        <pc:chgData name="Tanja Arvola" userId="64c0946d-c2dc-4178-8534-6113bb91beef" providerId="ADAL" clId="{7F862E0E-6C26-4125-89B1-A99C23A5E0C8}" dt="2021-04-28T07:58:18.962" v="123"/>
        <pc:sldMkLst>
          <pc:docMk/>
          <pc:sldMk cId="3310427679" sldId="272"/>
        </pc:sldMkLst>
        <pc:spChg chg="add del mod">
          <ac:chgData name="Tanja Arvola" userId="64c0946d-c2dc-4178-8534-6113bb91beef" providerId="ADAL" clId="{7F862E0E-6C26-4125-89B1-A99C23A5E0C8}" dt="2021-04-28T07:57:10.094" v="105"/>
          <ac:spMkLst>
            <pc:docMk/>
            <pc:sldMk cId="3310427679" sldId="272"/>
            <ac:spMk id="7" creationId="{A7D318D8-32ED-438A-8F5A-27395BC05048}"/>
          </ac:spMkLst>
        </pc:spChg>
        <pc:graphicFrameChg chg="del">
          <ac:chgData name="Tanja Arvola" userId="64c0946d-c2dc-4178-8534-6113bb91beef" providerId="ADAL" clId="{7F862E0E-6C26-4125-89B1-A99C23A5E0C8}" dt="2021-04-28T07:38:58.730" v="10" actId="478"/>
          <ac:graphicFrameMkLst>
            <pc:docMk/>
            <pc:sldMk cId="3310427679" sldId="272"/>
            <ac:graphicFrameMk id="9" creationId="{00000000-0008-0000-0600-000002000000}"/>
          </ac:graphicFrameMkLst>
        </pc:graphicFrameChg>
        <pc:graphicFrameChg chg="add mod">
          <ac:chgData name="Tanja Arvola" userId="64c0946d-c2dc-4178-8534-6113bb91beef" providerId="ADAL" clId="{7F862E0E-6C26-4125-89B1-A99C23A5E0C8}" dt="2021-04-28T07:58:18.962" v="123"/>
          <ac:graphicFrameMkLst>
            <pc:docMk/>
            <pc:sldMk cId="3310427679" sldId="272"/>
            <ac:graphicFrameMk id="10" creationId="{00000000-0008-0000-0600-000002000000}"/>
          </ac:graphicFrameMkLst>
        </pc:graphicFrameChg>
      </pc:sldChg>
      <pc:sldChg chg="addSp delSp modSp mod">
        <pc:chgData name="Tanja Arvola" userId="64c0946d-c2dc-4178-8534-6113bb91beef" providerId="ADAL" clId="{7F862E0E-6C26-4125-89B1-A99C23A5E0C8}" dt="2021-04-28T07:58:08.702" v="120"/>
        <pc:sldMkLst>
          <pc:docMk/>
          <pc:sldMk cId="3562519766" sldId="273"/>
        </pc:sldMkLst>
        <pc:spChg chg="add del mod">
          <ac:chgData name="Tanja Arvola" userId="64c0946d-c2dc-4178-8534-6113bb91beef" providerId="ADAL" clId="{7F862E0E-6C26-4125-89B1-A99C23A5E0C8}" dt="2021-04-28T07:57:55.630" v="115"/>
          <ac:spMkLst>
            <pc:docMk/>
            <pc:sldMk cId="3562519766" sldId="273"/>
            <ac:spMk id="7" creationId="{FE59EA32-AC45-429B-8A0F-D9D36BADE27E}"/>
          </ac:spMkLst>
        </pc:spChg>
        <pc:graphicFrameChg chg="add mod">
          <ac:chgData name="Tanja Arvola" userId="64c0946d-c2dc-4178-8534-6113bb91beef" providerId="ADAL" clId="{7F862E0E-6C26-4125-89B1-A99C23A5E0C8}" dt="2021-04-28T07:58:08.702" v="120"/>
          <ac:graphicFrameMkLst>
            <pc:docMk/>
            <pc:sldMk cId="3562519766" sldId="273"/>
            <ac:graphicFrameMk id="9" creationId="{00000000-0008-0000-0700-000002000000}"/>
          </ac:graphicFrameMkLst>
        </pc:graphicFrameChg>
        <pc:graphicFrameChg chg="del">
          <ac:chgData name="Tanja Arvola" userId="64c0946d-c2dc-4178-8534-6113bb91beef" providerId="ADAL" clId="{7F862E0E-6C26-4125-89B1-A99C23A5E0C8}" dt="2021-04-28T07:39:01.017" v="11" actId="478"/>
          <ac:graphicFrameMkLst>
            <pc:docMk/>
            <pc:sldMk cId="3562519766" sldId="273"/>
            <ac:graphicFrameMk id="10" creationId="{00000000-0008-0000-0700-000002000000}"/>
          </ac:graphicFrameMkLst>
        </pc:graphicFrameChg>
      </pc:sldChg>
      <pc:sldChg chg="addSp delSp modSp mod">
        <pc:chgData name="Tanja Arvola" userId="64c0946d-c2dc-4178-8534-6113bb91beef" providerId="ADAL" clId="{7F862E0E-6C26-4125-89B1-A99C23A5E0C8}" dt="2021-04-28T07:58:52.095" v="130"/>
        <pc:sldMkLst>
          <pc:docMk/>
          <pc:sldMk cId="3679916391" sldId="274"/>
        </pc:sldMkLst>
        <pc:spChg chg="add del mod">
          <ac:chgData name="Tanja Arvola" userId="64c0946d-c2dc-4178-8534-6113bb91beef" providerId="ADAL" clId="{7F862E0E-6C26-4125-89B1-A99C23A5E0C8}" dt="2021-04-28T07:58:38.617" v="125"/>
          <ac:spMkLst>
            <pc:docMk/>
            <pc:sldMk cId="3679916391" sldId="274"/>
            <ac:spMk id="7" creationId="{7E0B6567-84E6-42CF-B344-1CF58CCC168A}"/>
          </ac:spMkLst>
        </pc:spChg>
        <pc:graphicFrameChg chg="add mod">
          <ac:chgData name="Tanja Arvola" userId="64c0946d-c2dc-4178-8534-6113bb91beef" providerId="ADAL" clId="{7F862E0E-6C26-4125-89B1-A99C23A5E0C8}" dt="2021-04-28T07:58:52.095" v="130"/>
          <ac:graphicFrameMkLst>
            <pc:docMk/>
            <pc:sldMk cId="3679916391" sldId="274"/>
            <ac:graphicFrameMk id="9" creationId="{00000000-0008-0000-0800-000002000000}"/>
          </ac:graphicFrameMkLst>
        </pc:graphicFrameChg>
        <pc:graphicFrameChg chg="del">
          <ac:chgData name="Tanja Arvola" userId="64c0946d-c2dc-4178-8534-6113bb91beef" providerId="ADAL" clId="{7F862E0E-6C26-4125-89B1-A99C23A5E0C8}" dt="2021-04-28T07:39:02.545" v="12" actId="478"/>
          <ac:graphicFrameMkLst>
            <pc:docMk/>
            <pc:sldMk cId="3679916391" sldId="274"/>
            <ac:graphicFrameMk id="10" creationId="{00000000-0008-0000-0800-000002000000}"/>
          </ac:graphicFrameMkLst>
        </pc:graphicFrameChg>
      </pc:sldChg>
      <pc:sldChg chg="addSp delSp modSp mod">
        <pc:chgData name="Tanja Arvola" userId="64c0946d-c2dc-4178-8534-6113bb91beef" providerId="ADAL" clId="{7F862E0E-6C26-4125-89B1-A99C23A5E0C8}" dt="2021-04-28T07:59:28.278" v="137"/>
        <pc:sldMkLst>
          <pc:docMk/>
          <pc:sldMk cId="1772064071" sldId="275"/>
        </pc:sldMkLst>
        <pc:spChg chg="add del mod">
          <ac:chgData name="Tanja Arvola" userId="64c0946d-c2dc-4178-8534-6113bb91beef" providerId="ADAL" clId="{7F862E0E-6C26-4125-89B1-A99C23A5E0C8}" dt="2021-04-28T07:59:16.257" v="132"/>
          <ac:spMkLst>
            <pc:docMk/>
            <pc:sldMk cId="1772064071" sldId="275"/>
            <ac:spMk id="7" creationId="{3CB36A41-587E-4D1F-8260-B66A9FB3B094}"/>
          </ac:spMkLst>
        </pc:spChg>
        <pc:graphicFrameChg chg="add mod">
          <ac:chgData name="Tanja Arvola" userId="64c0946d-c2dc-4178-8534-6113bb91beef" providerId="ADAL" clId="{7F862E0E-6C26-4125-89B1-A99C23A5E0C8}" dt="2021-04-28T07:59:28.278" v="137"/>
          <ac:graphicFrameMkLst>
            <pc:docMk/>
            <pc:sldMk cId="1772064071" sldId="275"/>
            <ac:graphicFrameMk id="9" creationId="{00000000-0008-0000-0900-000002000000}"/>
          </ac:graphicFrameMkLst>
        </pc:graphicFrameChg>
        <pc:graphicFrameChg chg="del">
          <ac:chgData name="Tanja Arvola" userId="64c0946d-c2dc-4178-8534-6113bb91beef" providerId="ADAL" clId="{7F862E0E-6C26-4125-89B1-A99C23A5E0C8}" dt="2021-04-28T07:39:04.125" v="13" actId="478"/>
          <ac:graphicFrameMkLst>
            <pc:docMk/>
            <pc:sldMk cId="1772064071" sldId="275"/>
            <ac:graphicFrameMk id="10" creationId="{00000000-0008-0000-0900-000002000000}"/>
          </ac:graphicFrameMkLst>
        </pc:graphicFrameChg>
      </pc:sldChg>
      <pc:sldChg chg="addSp delSp modSp mod">
        <pc:chgData name="Tanja Arvola" userId="64c0946d-c2dc-4178-8534-6113bb91beef" providerId="ADAL" clId="{7F862E0E-6C26-4125-89B1-A99C23A5E0C8}" dt="2021-04-28T07:59:56.571" v="144"/>
        <pc:sldMkLst>
          <pc:docMk/>
          <pc:sldMk cId="3846425166" sldId="276"/>
        </pc:sldMkLst>
        <pc:spChg chg="add del mod">
          <ac:chgData name="Tanja Arvola" userId="64c0946d-c2dc-4178-8534-6113bb91beef" providerId="ADAL" clId="{7F862E0E-6C26-4125-89B1-A99C23A5E0C8}" dt="2021-04-28T07:59:42.418" v="139"/>
          <ac:spMkLst>
            <pc:docMk/>
            <pc:sldMk cId="3846425166" sldId="276"/>
            <ac:spMk id="7" creationId="{AB009D48-1ECD-461A-AE2A-EBD0D60B6B0F}"/>
          </ac:spMkLst>
        </pc:spChg>
        <pc:graphicFrameChg chg="add mod">
          <ac:chgData name="Tanja Arvola" userId="64c0946d-c2dc-4178-8534-6113bb91beef" providerId="ADAL" clId="{7F862E0E-6C26-4125-89B1-A99C23A5E0C8}" dt="2021-04-28T07:59:56.571" v="144"/>
          <ac:graphicFrameMkLst>
            <pc:docMk/>
            <pc:sldMk cId="3846425166" sldId="276"/>
            <ac:graphicFrameMk id="9" creationId="{00000000-0008-0000-0A00-000002000000}"/>
          </ac:graphicFrameMkLst>
        </pc:graphicFrameChg>
        <pc:graphicFrameChg chg="del">
          <ac:chgData name="Tanja Arvola" userId="64c0946d-c2dc-4178-8534-6113bb91beef" providerId="ADAL" clId="{7F862E0E-6C26-4125-89B1-A99C23A5E0C8}" dt="2021-04-28T07:39:06.511" v="14" actId="478"/>
          <ac:graphicFrameMkLst>
            <pc:docMk/>
            <pc:sldMk cId="3846425166" sldId="276"/>
            <ac:graphicFrameMk id="12" creationId="{00000000-0008-0000-0A00-000002000000}"/>
          </ac:graphicFrameMkLst>
        </pc:graphicFrameChg>
      </pc:sldChg>
      <pc:sldChg chg="addSp delSp modSp mod">
        <pc:chgData name="Tanja Arvola" userId="64c0946d-c2dc-4178-8534-6113bb91beef" providerId="ADAL" clId="{7F862E0E-6C26-4125-89B1-A99C23A5E0C8}" dt="2021-04-28T08:00:36.564" v="153"/>
        <pc:sldMkLst>
          <pc:docMk/>
          <pc:sldMk cId="2271402288" sldId="277"/>
        </pc:sldMkLst>
        <pc:spChg chg="add del mod">
          <ac:chgData name="Tanja Arvola" userId="64c0946d-c2dc-4178-8534-6113bb91beef" providerId="ADAL" clId="{7F862E0E-6C26-4125-89B1-A99C23A5E0C8}" dt="2021-04-28T08:00:23.409" v="146"/>
          <ac:spMkLst>
            <pc:docMk/>
            <pc:sldMk cId="2271402288" sldId="277"/>
            <ac:spMk id="7" creationId="{9C193E37-EC7A-4B98-8541-5F93531F9838}"/>
          </ac:spMkLst>
        </pc:spChg>
        <pc:graphicFrameChg chg="add mod">
          <ac:chgData name="Tanja Arvola" userId="64c0946d-c2dc-4178-8534-6113bb91beef" providerId="ADAL" clId="{7F862E0E-6C26-4125-89B1-A99C23A5E0C8}" dt="2021-04-28T08:00:36.564" v="153"/>
          <ac:graphicFrameMkLst>
            <pc:docMk/>
            <pc:sldMk cId="2271402288" sldId="277"/>
            <ac:graphicFrameMk id="9" creationId="{00000000-0008-0000-0B00-000002000000}"/>
          </ac:graphicFrameMkLst>
        </pc:graphicFrameChg>
        <pc:graphicFrameChg chg="del">
          <ac:chgData name="Tanja Arvola" userId="64c0946d-c2dc-4178-8534-6113bb91beef" providerId="ADAL" clId="{7F862E0E-6C26-4125-89B1-A99C23A5E0C8}" dt="2021-04-28T07:39:09.455" v="15" actId="478"/>
          <ac:graphicFrameMkLst>
            <pc:docMk/>
            <pc:sldMk cId="2271402288" sldId="277"/>
            <ac:graphicFrameMk id="10" creationId="{00000000-0008-0000-0B00-000002000000}"/>
          </ac:graphicFrameMkLst>
        </pc:graphicFrameChg>
      </pc:sldChg>
      <pc:sldChg chg="addSp delSp modSp new mod">
        <pc:chgData name="Tanja Arvola" userId="64c0946d-c2dc-4178-8534-6113bb91beef" providerId="ADAL" clId="{7F862E0E-6C26-4125-89B1-A99C23A5E0C8}" dt="2021-04-28T08:02:16.867" v="168"/>
        <pc:sldMkLst>
          <pc:docMk/>
          <pc:sldMk cId="1789525938" sldId="283"/>
        </pc:sldMkLst>
        <pc:spChg chg="mod">
          <ac:chgData name="Tanja Arvola" userId="64c0946d-c2dc-4178-8534-6113bb91beef" providerId="ADAL" clId="{7F862E0E-6C26-4125-89B1-A99C23A5E0C8}" dt="2021-04-28T07:40:54.882" v="34" actId="404"/>
          <ac:spMkLst>
            <pc:docMk/>
            <pc:sldMk cId="1789525938" sldId="283"/>
            <ac:spMk id="2" creationId="{E663AAD1-1A15-4452-9553-2EFE45448AB9}"/>
          </ac:spMkLst>
        </pc:spChg>
        <pc:spChg chg="add del">
          <ac:chgData name="Tanja Arvola" userId="64c0946d-c2dc-4178-8534-6113bb91beef" providerId="ADAL" clId="{7F862E0E-6C26-4125-89B1-A99C23A5E0C8}" dt="2021-04-28T07:52:34.281" v="39"/>
          <ac:spMkLst>
            <pc:docMk/>
            <pc:sldMk cId="1789525938" sldId="283"/>
            <ac:spMk id="3" creationId="{BBB26E0C-49EE-4EF9-AC1F-8D45BC7A1C98}"/>
          </ac:spMkLst>
        </pc:spChg>
        <pc:spChg chg="add del mod">
          <ac:chgData name="Tanja Arvola" userId="64c0946d-c2dc-4178-8534-6113bb91beef" providerId="ADAL" clId="{7F862E0E-6C26-4125-89B1-A99C23A5E0C8}" dt="2021-04-28T08:01:06.280" v="155"/>
          <ac:spMkLst>
            <pc:docMk/>
            <pc:sldMk cId="1789525938" sldId="283"/>
            <ac:spMk id="10" creationId="{5000B359-A832-43C4-B11B-1BBFC56AA911}"/>
          </ac:spMkLst>
        </pc:spChg>
        <pc:graphicFrameChg chg="add mod">
          <ac:chgData name="Tanja Arvola" userId="64c0946d-c2dc-4178-8534-6113bb91beef" providerId="ADAL" clId="{7F862E0E-6C26-4125-89B1-A99C23A5E0C8}" dt="2021-04-28T07:52:34.027" v="37"/>
          <ac:graphicFrameMkLst>
            <pc:docMk/>
            <pc:sldMk cId="1789525938" sldId="283"/>
            <ac:graphicFrameMk id="7" creationId="{EE60419B-B310-48B5-B99C-A6CCC9752B55}"/>
          </ac:graphicFrameMkLst>
        </pc:graphicFrameChg>
        <pc:graphicFrameChg chg="add del mod">
          <ac:chgData name="Tanja Arvola" userId="64c0946d-c2dc-4178-8534-6113bb91beef" providerId="ADAL" clId="{7F862E0E-6C26-4125-89B1-A99C23A5E0C8}" dt="2021-04-28T07:53:21.477" v="50" actId="478"/>
          <ac:graphicFrameMkLst>
            <pc:docMk/>
            <pc:sldMk cId="1789525938" sldId="283"/>
            <ac:graphicFrameMk id="8" creationId="{EE60419B-B310-48B5-B99C-A6CCC9752B55}"/>
          </ac:graphicFrameMkLst>
        </pc:graphicFrameChg>
        <pc:graphicFrameChg chg="add mod">
          <ac:chgData name="Tanja Arvola" userId="64c0946d-c2dc-4178-8534-6113bb91beef" providerId="ADAL" clId="{7F862E0E-6C26-4125-89B1-A99C23A5E0C8}" dt="2021-04-28T08:02:16.867" v="168"/>
          <ac:graphicFrameMkLst>
            <pc:docMk/>
            <pc:sldMk cId="1789525938" sldId="283"/>
            <ac:graphicFrameMk id="11" creationId="{00000000-0008-0000-0C00-000002000000}"/>
          </ac:graphicFrameMkLst>
        </pc:graphicFrameChg>
      </pc:sldChg>
      <pc:sldChg chg="addSp delSp modSp del mod">
        <pc:chgData name="Tanja Arvola" userId="64c0946d-c2dc-4178-8534-6113bb91beef" providerId="ADAL" clId="{7F862E0E-6C26-4125-89B1-A99C23A5E0C8}" dt="2021-04-28T07:40:32.757" v="27" actId="2696"/>
        <pc:sldMkLst>
          <pc:docMk/>
          <pc:sldMk cId="4208654747" sldId="283"/>
        </pc:sldMkLst>
        <pc:spChg chg="add mod">
          <ac:chgData name="Tanja Arvola" userId="64c0946d-c2dc-4178-8534-6113bb91beef" providerId="ADAL" clId="{7F862E0E-6C26-4125-89B1-A99C23A5E0C8}" dt="2021-04-28T07:39:11.425" v="16" actId="478"/>
          <ac:spMkLst>
            <pc:docMk/>
            <pc:sldMk cId="4208654747" sldId="283"/>
            <ac:spMk id="8" creationId="{8664F49F-1BBB-47CA-BA39-415347E47F07}"/>
          </ac:spMkLst>
        </pc:spChg>
        <pc:graphicFrameChg chg="del">
          <ac:chgData name="Tanja Arvola" userId="64c0946d-c2dc-4178-8534-6113bb91beef" providerId="ADAL" clId="{7F862E0E-6C26-4125-89B1-A99C23A5E0C8}" dt="2021-04-28T07:39:11.425" v="16" actId="478"/>
          <ac:graphicFrameMkLst>
            <pc:docMk/>
            <pc:sldMk cId="4208654747" sldId="283"/>
            <ac:graphicFrameMk id="7" creationId="{00000000-0008-0000-0C00-000002000000}"/>
          </ac:graphicFrameMkLst>
        </pc:graphicFrameChg>
      </pc:sldChg>
      <pc:sldChg chg="addSp delSp modSp new mod">
        <pc:chgData name="Tanja Arvola" userId="64c0946d-c2dc-4178-8534-6113bb91beef" providerId="ADAL" clId="{7F862E0E-6C26-4125-89B1-A99C23A5E0C8}" dt="2021-04-28T08:07:17.708" v="199"/>
        <pc:sldMkLst>
          <pc:docMk/>
          <pc:sldMk cId="919546764" sldId="284"/>
        </pc:sldMkLst>
        <pc:spChg chg="mod">
          <ac:chgData name="Tanja Arvola" userId="64c0946d-c2dc-4178-8534-6113bb91beef" providerId="ADAL" clId="{7F862E0E-6C26-4125-89B1-A99C23A5E0C8}" dt="2021-04-28T08:03:34.947" v="176" actId="404"/>
          <ac:spMkLst>
            <pc:docMk/>
            <pc:sldMk cId="919546764" sldId="284"/>
            <ac:spMk id="2" creationId="{8C1A891F-805B-423A-8C02-37945AC80B28}"/>
          </ac:spMkLst>
        </pc:spChg>
        <pc:spChg chg="add del">
          <ac:chgData name="Tanja Arvola" userId="64c0946d-c2dc-4178-8534-6113bb91beef" providerId="ADAL" clId="{7F862E0E-6C26-4125-89B1-A99C23A5E0C8}" dt="2021-04-28T08:06:28.030" v="181"/>
          <ac:spMkLst>
            <pc:docMk/>
            <pc:sldMk cId="919546764" sldId="284"/>
            <ac:spMk id="3" creationId="{18269086-256B-4526-96FD-85F4CBDB6474}"/>
          </ac:spMkLst>
        </pc:spChg>
        <pc:spChg chg="add del mod">
          <ac:chgData name="Tanja Arvola" userId="64c0946d-c2dc-4178-8534-6113bb91beef" providerId="ADAL" clId="{7F862E0E-6C26-4125-89B1-A99C23A5E0C8}" dt="2021-04-28T08:06:52.610" v="188"/>
          <ac:spMkLst>
            <pc:docMk/>
            <pc:sldMk cId="919546764" sldId="284"/>
            <ac:spMk id="10" creationId="{AA046486-8AE7-4E26-8B29-0DC2B7D8BAB1}"/>
          </ac:spMkLst>
        </pc:spChg>
        <pc:graphicFrameChg chg="add mod">
          <ac:chgData name="Tanja Arvola" userId="64c0946d-c2dc-4178-8534-6113bb91beef" providerId="ADAL" clId="{7F862E0E-6C26-4125-89B1-A99C23A5E0C8}" dt="2021-04-28T08:06:27.805" v="179"/>
          <ac:graphicFrameMkLst>
            <pc:docMk/>
            <pc:sldMk cId="919546764" sldId="284"/>
            <ac:graphicFrameMk id="7" creationId="{C9A5D336-000D-448F-A405-3074F052022D}"/>
          </ac:graphicFrameMkLst>
        </pc:graphicFrameChg>
        <pc:graphicFrameChg chg="add del mod">
          <ac:chgData name="Tanja Arvola" userId="64c0946d-c2dc-4178-8534-6113bb91beef" providerId="ADAL" clId="{7F862E0E-6C26-4125-89B1-A99C23A5E0C8}" dt="2021-04-28T08:06:48.502" v="183" actId="478"/>
          <ac:graphicFrameMkLst>
            <pc:docMk/>
            <pc:sldMk cId="919546764" sldId="284"/>
            <ac:graphicFrameMk id="8" creationId="{C9A5D336-000D-448F-A405-3074F052022D}"/>
          </ac:graphicFrameMkLst>
        </pc:graphicFrameChg>
        <pc:graphicFrameChg chg="add mod">
          <ac:chgData name="Tanja Arvola" userId="64c0946d-c2dc-4178-8534-6113bb91beef" providerId="ADAL" clId="{7F862E0E-6C26-4125-89B1-A99C23A5E0C8}" dt="2021-04-28T08:06:52.448" v="186"/>
          <ac:graphicFrameMkLst>
            <pc:docMk/>
            <pc:sldMk cId="919546764" sldId="284"/>
            <ac:graphicFrameMk id="11" creationId="{C9A5D336-000D-448F-A405-3074F052022D}"/>
          </ac:graphicFrameMkLst>
        </pc:graphicFrameChg>
        <pc:graphicFrameChg chg="add mod">
          <ac:chgData name="Tanja Arvola" userId="64c0946d-c2dc-4178-8534-6113bb91beef" providerId="ADAL" clId="{7F862E0E-6C26-4125-89B1-A99C23A5E0C8}" dt="2021-04-28T08:07:17.708" v="199"/>
          <ac:graphicFrameMkLst>
            <pc:docMk/>
            <pc:sldMk cId="919546764" sldId="284"/>
            <ac:graphicFrameMk id="12" creationId="{C9A5D336-000D-448F-A405-3074F052022D}"/>
          </ac:graphicFrameMkLst>
        </pc:graphicFrameChg>
      </pc:sldChg>
      <pc:sldChg chg="addSp delSp modSp del mod">
        <pc:chgData name="Tanja Arvola" userId="64c0946d-c2dc-4178-8534-6113bb91beef" providerId="ADAL" clId="{7F862E0E-6C26-4125-89B1-A99C23A5E0C8}" dt="2021-04-28T07:40:32.757" v="27" actId="2696"/>
        <pc:sldMkLst>
          <pc:docMk/>
          <pc:sldMk cId="3506935262" sldId="284"/>
        </pc:sldMkLst>
        <pc:spChg chg="add mod">
          <ac:chgData name="Tanja Arvola" userId="64c0946d-c2dc-4178-8534-6113bb91beef" providerId="ADAL" clId="{7F862E0E-6C26-4125-89B1-A99C23A5E0C8}" dt="2021-04-28T07:39:13.977" v="17" actId="478"/>
          <ac:spMkLst>
            <pc:docMk/>
            <pc:sldMk cId="3506935262" sldId="284"/>
            <ac:spMk id="8" creationId="{E5AD12E2-655A-467A-B0F5-A5140D0E2FBA}"/>
          </ac:spMkLst>
        </pc:spChg>
        <pc:graphicFrameChg chg="del">
          <ac:chgData name="Tanja Arvola" userId="64c0946d-c2dc-4178-8534-6113bb91beef" providerId="ADAL" clId="{7F862E0E-6C26-4125-89B1-A99C23A5E0C8}" dt="2021-04-28T07:39:13.977" v="17" actId="478"/>
          <ac:graphicFrameMkLst>
            <pc:docMk/>
            <pc:sldMk cId="3506935262" sldId="284"/>
            <ac:graphicFrameMk id="7" creationId="{00000000-0008-0000-0D00-000002000000}"/>
          </ac:graphicFrameMkLst>
        </pc:graphicFrameChg>
      </pc:sldChg>
      <pc:sldChg chg="addSp delSp modSp new mod">
        <pc:chgData name="Tanja Arvola" userId="64c0946d-c2dc-4178-8534-6113bb91beef" providerId="ADAL" clId="{7F862E0E-6C26-4125-89B1-A99C23A5E0C8}" dt="2021-04-28T08:09:07.815" v="255" actId="1038"/>
        <pc:sldMkLst>
          <pc:docMk/>
          <pc:sldMk cId="691628303" sldId="285"/>
        </pc:sldMkLst>
        <pc:spChg chg="mod">
          <ac:chgData name="Tanja Arvola" userId="64c0946d-c2dc-4178-8534-6113bb91beef" providerId="ADAL" clId="{7F862E0E-6C26-4125-89B1-A99C23A5E0C8}" dt="2021-04-28T08:08:22.707" v="212" actId="404"/>
          <ac:spMkLst>
            <pc:docMk/>
            <pc:sldMk cId="691628303" sldId="285"/>
            <ac:spMk id="2" creationId="{8867D83D-EB4D-45E0-99A5-3746578B6D7C}"/>
          </ac:spMkLst>
        </pc:spChg>
        <pc:spChg chg="del">
          <ac:chgData name="Tanja Arvola" userId="64c0946d-c2dc-4178-8534-6113bb91beef" providerId="ADAL" clId="{7F862E0E-6C26-4125-89B1-A99C23A5E0C8}" dt="2021-04-28T08:07:57.221" v="202"/>
          <ac:spMkLst>
            <pc:docMk/>
            <pc:sldMk cId="691628303" sldId="285"/>
            <ac:spMk id="3" creationId="{28642AE1-6E43-4C23-9060-C2F10554F04D}"/>
          </ac:spMkLst>
        </pc:spChg>
        <pc:spChg chg="add mod">
          <ac:chgData name="Tanja Arvola" userId="64c0946d-c2dc-4178-8534-6113bb91beef" providerId="ADAL" clId="{7F862E0E-6C26-4125-89B1-A99C23A5E0C8}" dt="2021-04-28T08:09:07.815" v="255" actId="1038"/>
          <ac:spMkLst>
            <pc:docMk/>
            <pc:sldMk cId="691628303" sldId="285"/>
            <ac:spMk id="8" creationId="{87EA890E-B562-447B-BF64-3A66D64471DE}"/>
          </ac:spMkLst>
        </pc:spChg>
        <pc:graphicFrameChg chg="add mod">
          <ac:chgData name="Tanja Arvola" userId="64c0946d-c2dc-4178-8534-6113bb91beef" providerId="ADAL" clId="{7F862E0E-6C26-4125-89B1-A99C23A5E0C8}" dt="2021-04-28T08:08:11.334" v="207"/>
          <ac:graphicFrameMkLst>
            <pc:docMk/>
            <pc:sldMk cId="691628303" sldId="285"/>
            <ac:graphicFrameMk id="7" creationId="{00000000-0008-0000-1000-000002000000}"/>
          </ac:graphicFrameMkLst>
        </pc:graphicFrameChg>
      </pc:sldChg>
      <pc:sldChg chg="addSp delSp modSp del mod">
        <pc:chgData name="Tanja Arvola" userId="64c0946d-c2dc-4178-8534-6113bb91beef" providerId="ADAL" clId="{7F862E0E-6C26-4125-89B1-A99C23A5E0C8}" dt="2021-04-28T07:40:32.757" v="27" actId="2696"/>
        <pc:sldMkLst>
          <pc:docMk/>
          <pc:sldMk cId="2524470435" sldId="285"/>
        </pc:sldMkLst>
        <pc:spChg chg="add mod">
          <ac:chgData name="Tanja Arvola" userId="64c0946d-c2dc-4178-8534-6113bb91beef" providerId="ADAL" clId="{7F862E0E-6C26-4125-89B1-A99C23A5E0C8}" dt="2021-04-28T07:39:15.493" v="18" actId="478"/>
          <ac:spMkLst>
            <pc:docMk/>
            <pc:sldMk cId="2524470435" sldId="285"/>
            <ac:spMk id="8" creationId="{1D496391-3A62-41AA-92A5-6D8E4B09ACDE}"/>
          </ac:spMkLst>
        </pc:spChg>
        <pc:graphicFrameChg chg="del">
          <ac:chgData name="Tanja Arvola" userId="64c0946d-c2dc-4178-8534-6113bb91beef" providerId="ADAL" clId="{7F862E0E-6C26-4125-89B1-A99C23A5E0C8}" dt="2021-04-28T07:39:15.493" v="18" actId="478"/>
          <ac:graphicFrameMkLst>
            <pc:docMk/>
            <pc:sldMk cId="2524470435" sldId="285"/>
            <ac:graphicFrameMk id="7" creationId="{00000000-0008-0000-0E00-000002000000}"/>
          </ac:graphicFrameMkLst>
        </pc:graphicFrameChg>
      </pc:sldChg>
      <pc:sldChg chg="addSp delSp modSp del mod">
        <pc:chgData name="Tanja Arvola" userId="64c0946d-c2dc-4178-8534-6113bb91beef" providerId="ADAL" clId="{7F862E0E-6C26-4125-89B1-A99C23A5E0C8}" dt="2021-04-28T07:40:32.757" v="27" actId="2696"/>
        <pc:sldMkLst>
          <pc:docMk/>
          <pc:sldMk cId="2394890819" sldId="286"/>
        </pc:sldMkLst>
        <pc:spChg chg="add mod">
          <ac:chgData name="Tanja Arvola" userId="64c0946d-c2dc-4178-8534-6113bb91beef" providerId="ADAL" clId="{7F862E0E-6C26-4125-89B1-A99C23A5E0C8}" dt="2021-04-28T07:39:16.853" v="19" actId="478"/>
          <ac:spMkLst>
            <pc:docMk/>
            <pc:sldMk cId="2394890819" sldId="286"/>
            <ac:spMk id="8" creationId="{B669D878-E0E7-4E95-84C9-FE4B1477B8D6}"/>
          </ac:spMkLst>
        </pc:spChg>
        <pc:graphicFrameChg chg="del">
          <ac:chgData name="Tanja Arvola" userId="64c0946d-c2dc-4178-8534-6113bb91beef" providerId="ADAL" clId="{7F862E0E-6C26-4125-89B1-A99C23A5E0C8}" dt="2021-04-28T07:39:16.853" v="19" actId="478"/>
          <ac:graphicFrameMkLst>
            <pc:docMk/>
            <pc:sldMk cId="2394890819" sldId="286"/>
            <ac:graphicFrameMk id="7" creationId="{00000000-0008-0000-0F00-000002000000}"/>
          </ac:graphicFrameMkLst>
        </pc:graphicFrameChg>
      </pc:sldChg>
      <pc:sldChg chg="addSp delSp modSp del mod">
        <pc:chgData name="Tanja Arvola" userId="64c0946d-c2dc-4178-8534-6113bb91beef" providerId="ADAL" clId="{7F862E0E-6C26-4125-89B1-A99C23A5E0C8}" dt="2021-04-28T07:40:32.757" v="27" actId="2696"/>
        <pc:sldMkLst>
          <pc:docMk/>
          <pc:sldMk cId="1046659427" sldId="287"/>
        </pc:sldMkLst>
        <pc:spChg chg="add mod">
          <ac:chgData name="Tanja Arvola" userId="64c0946d-c2dc-4178-8534-6113bb91beef" providerId="ADAL" clId="{7F862E0E-6C26-4125-89B1-A99C23A5E0C8}" dt="2021-04-28T07:39:18.754" v="20" actId="478"/>
          <ac:spMkLst>
            <pc:docMk/>
            <pc:sldMk cId="1046659427" sldId="287"/>
            <ac:spMk id="8" creationId="{1D3DF317-6757-45E1-BDC9-3A6FA230631D}"/>
          </ac:spMkLst>
        </pc:spChg>
        <pc:graphicFrameChg chg="del">
          <ac:chgData name="Tanja Arvola" userId="64c0946d-c2dc-4178-8534-6113bb91beef" providerId="ADAL" clId="{7F862E0E-6C26-4125-89B1-A99C23A5E0C8}" dt="2021-04-28T07:39:18.754" v="20" actId="478"/>
          <ac:graphicFrameMkLst>
            <pc:docMk/>
            <pc:sldMk cId="1046659427" sldId="287"/>
            <ac:graphicFrameMk id="7" creationId="{00000000-0008-0000-1000-000002000000}"/>
          </ac:graphicFrameMkLst>
        </pc:graphicFrameChg>
      </pc:sldChg>
      <pc:sldChg chg="addSp delSp modSp del mod">
        <pc:chgData name="Tanja Arvola" userId="64c0946d-c2dc-4178-8534-6113bb91beef" providerId="ADAL" clId="{7F862E0E-6C26-4125-89B1-A99C23A5E0C8}" dt="2021-04-28T07:40:32.757" v="27" actId="2696"/>
        <pc:sldMkLst>
          <pc:docMk/>
          <pc:sldMk cId="2968202165" sldId="288"/>
        </pc:sldMkLst>
        <pc:spChg chg="add mod">
          <ac:chgData name="Tanja Arvola" userId="64c0946d-c2dc-4178-8534-6113bb91beef" providerId="ADAL" clId="{7F862E0E-6C26-4125-89B1-A99C23A5E0C8}" dt="2021-04-28T07:39:20.434" v="21" actId="478"/>
          <ac:spMkLst>
            <pc:docMk/>
            <pc:sldMk cId="2968202165" sldId="288"/>
            <ac:spMk id="8" creationId="{D78C170C-2D1B-499D-A452-98C98F0B2FC3}"/>
          </ac:spMkLst>
        </pc:spChg>
        <pc:graphicFrameChg chg="del">
          <ac:chgData name="Tanja Arvola" userId="64c0946d-c2dc-4178-8534-6113bb91beef" providerId="ADAL" clId="{7F862E0E-6C26-4125-89B1-A99C23A5E0C8}" dt="2021-04-28T07:39:20.434" v="21" actId="478"/>
          <ac:graphicFrameMkLst>
            <pc:docMk/>
            <pc:sldMk cId="2968202165" sldId="288"/>
            <ac:graphicFrameMk id="7" creationId="{00000000-0008-0000-1100-000002000000}"/>
          </ac:graphicFrameMkLst>
        </pc:graphicFrameChg>
      </pc:sldChg>
      <pc:sldChg chg="addSp delSp modSp del mod">
        <pc:chgData name="Tanja Arvola" userId="64c0946d-c2dc-4178-8534-6113bb91beef" providerId="ADAL" clId="{7F862E0E-6C26-4125-89B1-A99C23A5E0C8}" dt="2021-04-28T07:40:32.757" v="27" actId="2696"/>
        <pc:sldMkLst>
          <pc:docMk/>
          <pc:sldMk cId="3719235807" sldId="289"/>
        </pc:sldMkLst>
        <pc:spChg chg="add mod">
          <ac:chgData name="Tanja Arvola" userId="64c0946d-c2dc-4178-8534-6113bb91beef" providerId="ADAL" clId="{7F862E0E-6C26-4125-89B1-A99C23A5E0C8}" dt="2021-04-28T07:39:22.990" v="22" actId="478"/>
          <ac:spMkLst>
            <pc:docMk/>
            <pc:sldMk cId="3719235807" sldId="289"/>
            <ac:spMk id="8" creationId="{606BF076-A682-4DE8-8D8E-C151E95FC774}"/>
          </ac:spMkLst>
        </pc:spChg>
        <pc:graphicFrameChg chg="del">
          <ac:chgData name="Tanja Arvola" userId="64c0946d-c2dc-4178-8534-6113bb91beef" providerId="ADAL" clId="{7F862E0E-6C26-4125-89B1-A99C23A5E0C8}" dt="2021-04-28T07:39:22.990" v="22" actId="478"/>
          <ac:graphicFrameMkLst>
            <pc:docMk/>
            <pc:sldMk cId="3719235807" sldId="289"/>
            <ac:graphicFrameMk id="7" creationId="{00000000-0008-0000-1200-000002000000}"/>
          </ac:graphicFrameMkLst>
        </pc:graphicFrameChg>
      </pc:sldChg>
    </pc:docChg>
  </pc:docChgLst>
  <pc:docChgLst>
    <pc:chgData name="Tanja Arvola" userId="64c0946d-c2dc-4178-8534-6113bb91beef" providerId="ADAL" clId="{E71F63AE-77BA-4703-96F8-DC6E9D194FAE}"/>
    <pc:docChg chg="undo custSel addSld modSld">
      <pc:chgData name="Tanja Arvola" userId="64c0946d-c2dc-4178-8534-6113bb91beef" providerId="ADAL" clId="{E71F63AE-77BA-4703-96F8-DC6E9D194FAE}" dt="2021-03-17T09:17:13.962" v="277"/>
      <pc:docMkLst>
        <pc:docMk/>
      </pc:docMkLst>
      <pc:sldChg chg="modSp mod">
        <pc:chgData name="Tanja Arvola" userId="64c0946d-c2dc-4178-8534-6113bb91beef" providerId="ADAL" clId="{E71F63AE-77BA-4703-96F8-DC6E9D194FAE}" dt="2021-03-17T08:04:29.476" v="10" actId="20577"/>
        <pc:sldMkLst>
          <pc:docMk/>
          <pc:sldMk cId="1598432189" sldId="265"/>
        </pc:sldMkLst>
        <pc:spChg chg="mod">
          <ac:chgData name="Tanja Arvola" userId="64c0946d-c2dc-4178-8534-6113bb91beef" providerId="ADAL" clId="{E71F63AE-77BA-4703-96F8-DC6E9D194FAE}" dt="2021-03-17T08:04:29.476" v="10" actId="20577"/>
          <ac:spMkLst>
            <pc:docMk/>
            <pc:sldMk cId="1598432189" sldId="265"/>
            <ac:spMk id="3" creationId="{F86E1352-30A5-4675-9118-1774630AC7D2}"/>
          </ac:spMkLst>
        </pc:spChg>
      </pc:sldChg>
      <pc:sldChg chg="addSp delSp modSp mod">
        <pc:chgData name="Tanja Arvola" userId="64c0946d-c2dc-4178-8534-6113bb91beef" providerId="ADAL" clId="{E71F63AE-77BA-4703-96F8-DC6E9D194FAE}" dt="2021-03-17T08:39:39.521" v="62"/>
        <pc:sldMkLst>
          <pc:docMk/>
          <pc:sldMk cId="659777809" sldId="266"/>
        </pc:sldMkLst>
        <pc:spChg chg="add del mod">
          <ac:chgData name="Tanja Arvola" userId="64c0946d-c2dc-4178-8534-6113bb91beef" providerId="ADAL" clId="{E71F63AE-77BA-4703-96F8-DC6E9D194FAE}" dt="2021-03-17T08:39:07.900" v="45"/>
          <ac:spMkLst>
            <pc:docMk/>
            <pc:sldMk cId="659777809" sldId="266"/>
            <ac:spMk id="5" creationId="{BDCFA602-523F-4D1A-AF44-FCCDF52A2BDC}"/>
          </ac:spMkLst>
        </pc:spChg>
        <pc:graphicFrameChg chg="add mod">
          <ac:chgData name="Tanja Arvola" userId="64c0946d-c2dc-4178-8534-6113bb91beef" providerId="ADAL" clId="{E71F63AE-77BA-4703-96F8-DC6E9D194FAE}" dt="2021-03-17T08:39:07.659" v="43"/>
          <ac:graphicFrameMkLst>
            <pc:docMk/>
            <pc:sldMk cId="659777809" sldId="266"/>
            <ac:graphicFrameMk id="8" creationId="{09FF1AF9-E76E-4E1A-9B86-A408D31BA54D}"/>
          </ac:graphicFrameMkLst>
        </pc:graphicFrameChg>
        <pc:graphicFrameChg chg="del">
          <ac:chgData name="Tanja Arvola" userId="64c0946d-c2dc-4178-8534-6113bb91beef" providerId="ADAL" clId="{E71F63AE-77BA-4703-96F8-DC6E9D194FAE}" dt="2021-03-17T08:04:43.464" v="17" actId="478"/>
          <ac:graphicFrameMkLst>
            <pc:docMk/>
            <pc:sldMk cId="659777809" sldId="266"/>
            <ac:graphicFrameMk id="9" creationId="{3FCC133B-3786-42D8-A9C7-FEC523C7480C}"/>
          </ac:graphicFrameMkLst>
        </pc:graphicFrameChg>
        <pc:graphicFrameChg chg="add mod">
          <ac:chgData name="Tanja Arvola" userId="64c0946d-c2dc-4178-8534-6113bb91beef" providerId="ADAL" clId="{E71F63AE-77BA-4703-96F8-DC6E9D194FAE}" dt="2021-03-17T08:39:39.521" v="62"/>
          <ac:graphicFrameMkLst>
            <pc:docMk/>
            <pc:sldMk cId="659777809" sldId="266"/>
            <ac:graphicFrameMk id="10" creationId="{09FF1AF9-E76E-4E1A-9B86-A408D31BA54D}"/>
          </ac:graphicFrameMkLst>
        </pc:graphicFrameChg>
      </pc:sldChg>
      <pc:sldChg chg="addSp delSp modSp mod">
        <pc:chgData name="Tanja Arvola" userId="64c0946d-c2dc-4178-8534-6113bb91beef" providerId="ADAL" clId="{E71F63AE-77BA-4703-96F8-DC6E9D194FAE}" dt="2021-03-17T08:42:11.218" v="103"/>
        <pc:sldMkLst>
          <pc:docMk/>
          <pc:sldMk cId="4086396686" sldId="268"/>
        </pc:sldMkLst>
        <pc:spChg chg="add del mod">
          <ac:chgData name="Tanja Arvola" userId="64c0946d-c2dc-4178-8534-6113bb91beef" providerId="ADAL" clId="{E71F63AE-77BA-4703-96F8-DC6E9D194FAE}" dt="2021-03-17T08:40:38.547" v="69"/>
          <ac:spMkLst>
            <pc:docMk/>
            <pc:sldMk cId="4086396686" sldId="268"/>
            <ac:spMk id="5" creationId="{4F673E88-B26E-4B5E-A9B8-0E3A7CA01095}"/>
          </ac:spMkLst>
        </pc:spChg>
        <pc:spChg chg="add del mod">
          <ac:chgData name="Tanja Arvola" userId="64c0946d-c2dc-4178-8534-6113bb91beef" providerId="ADAL" clId="{E71F63AE-77BA-4703-96F8-DC6E9D194FAE}" dt="2021-03-17T08:41:16.335" v="77"/>
          <ac:spMkLst>
            <pc:docMk/>
            <pc:sldMk cId="4086396686" sldId="268"/>
            <ac:spMk id="10" creationId="{B8489F51-0025-40A0-9631-D135A52AC422}"/>
          </ac:spMkLst>
        </pc:spChg>
        <pc:spChg chg="add del mod">
          <ac:chgData name="Tanja Arvola" userId="64c0946d-c2dc-4178-8534-6113bb91beef" providerId="ADAL" clId="{E71F63AE-77BA-4703-96F8-DC6E9D194FAE}" dt="2021-03-17T08:41:51.660" v="87"/>
          <ac:spMkLst>
            <pc:docMk/>
            <pc:sldMk cId="4086396686" sldId="268"/>
            <ac:spMk id="15" creationId="{1F5C5BDB-0A62-48FB-AE6F-179487988F15}"/>
          </ac:spMkLst>
        </pc:spChg>
        <pc:graphicFrameChg chg="add mod">
          <ac:chgData name="Tanja Arvola" userId="64c0946d-c2dc-4178-8534-6113bb91beef" providerId="ADAL" clId="{E71F63AE-77BA-4703-96F8-DC6E9D194FAE}" dt="2021-03-17T08:40:38.331" v="67"/>
          <ac:graphicFrameMkLst>
            <pc:docMk/>
            <pc:sldMk cId="4086396686" sldId="268"/>
            <ac:graphicFrameMk id="8" creationId="{6CC16919-66E2-4AB5-A00C-BB3C0BEB75C9}"/>
          </ac:graphicFrameMkLst>
        </pc:graphicFrameChg>
        <pc:graphicFrameChg chg="add del mod">
          <ac:chgData name="Tanja Arvola" userId="64c0946d-c2dc-4178-8534-6113bb91beef" providerId="ADAL" clId="{E71F63AE-77BA-4703-96F8-DC6E9D194FAE}" dt="2021-03-17T08:41:12.136" v="70" actId="478"/>
          <ac:graphicFrameMkLst>
            <pc:docMk/>
            <pc:sldMk cId="4086396686" sldId="268"/>
            <ac:graphicFrameMk id="9" creationId="{6CC16919-66E2-4AB5-A00C-BB3C0BEB75C9}"/>
          </ac:graphicFrameMkLst>
        </pc:graphicFrameChg>
        <pc:graphicFrameChg chg="del">
          <ac:chgData name="Tanja Arvola" userId="64c0946d-c2dc-4178-8534-6113bb91beef" providerId="ADAL" clId="{E71F63AE-77BA-4703-96F8-DC6E9D194FAE}" dt="2021-03-17T08:04:45.902" v="18" actId="478"/>
          <ac:graphicFrameMkLst>
            <pc:docMk/>
            <pc:sldMk cId="4086396686" sldId="268"/>
            <ac:graphicFrameMk id="11" creationId="{85AEC6AE-8579-4F78-8BBE-57BB14A2E690}"/>
          </ac:graphicFrameMkLst>
        </pc:graphicFrameChg>
        <pc:graphicFrameChg chg="add mod">
          <ac:chgData name="Tanja Arvola" userId="64c0946d-c2dc-4178-8534-6113bb91beef" providerId="ADAL" clId="{E71F63AE-77BA-4703-96F8-DC6E9D194FAE}" dt="2021-03-17T08:41:16.149" v="75"/>
          <ac:graphicFrameMkLst>
            <pc:docMk/>
            <pc:sldMk cId="4086396686" sldId="268"/>
            <ac:graphicFrameMk id="12" creationId="{6CC16919-66E2-4AB5-A00C-BB3C0BEB75C9}"/>
          </ac:graphicFrameMkLst>
        </pc:graphicFrameChg>
        <pc:graphicFrameChg chg="add del mod">
          <ac:chgData name="Tanja Arvola" userId="64c0946d-c2dc-4178-8534-6113bb91beef" providerId="ADAL" clId="{E71F63AE-77BA-4703-96F8-DC6E9D194FAE}" dt="2021-03-17T08:41:48.475" v="82" actId="478"/>
          <ac:graphicFrameMkLst>
            <pc:docMk/>
            <pc:sldMk cId="4086396686" sldId="268"/>
            <ac:graphicFrameMk id="13" creationId="{6CC16919-66E2-4AB5-A00C-BB3C0BEB75C9}"/>
          </ac:graphicFrameMkLst>
        </pc:graphicFrameChg>
        <pc:graphicFrameChg chg="add mod">
          <ac:chgData name="Tanja Arvola" userId="64c0946d-c2dc-4178-8534-6113bb91beef" providerId="ADAL" clId="{E71F63AE-77BA-4703-96F8-DC6E9D194FAE}" dt="2021-03-17T08:41:51.434" v="85"/>
          <ac:graphicFrameMkLst>
            <pc:docMk/>
            <pc:sldMk cId="4086396686" sldId="268"/>
            <ac:graphicFrameMk id="16" creationId="{6CC16919-66E2-4AB5-A00C-BB3C0BEB75C9}"/>
          </ac:graphicFrameMkLst>
        </pc:graphicFrameChg>
        <pc:graphicFrameChg chg="add mod">
          <ac:chgData name="Tanja Arvola" userId="64c0946d-c2dc-4178-8534-6113bb91beef" providerId="ADAL" clId="{E71F63AE-77BA-4703-96F8-DC6E9D194FAE}" dt="2021-03-17T08:42:11.218" v="103"/>
          <ac:graphicFrameMkLst>
            <pc:docMk/>
            <pc:sldMk cId="4086396686" sldId="268"/>
            <ac:graphicFrameMk id="17" creationId="{6CC16919-66E2-4AB5-A00C-BB3C0BEB75C9}"/>
          </ac:graphicFrameMkLst>
        </pc:graphicFrameChg>
      </pc:sldChg>
      <pc:sldChg chg="addSp delSp modSp mod">
        <pc:chgData name="Tanja Arvola" userId="64c0946d-c2dc-4178-8534-6113bb91beef" providerId="ADAL" clId="{E71F63AE-77BA-4703-96F8-DC6E9D194FAE}" dt="2021-03-17T08:42:56.142" v="111"/>
        <pc:sldMkLst>
          <pc:docMk/>
          <pc:sldMk cId="2511529347" sldId="269"/>
        </pc:sldMkLst>
        <pc:spChg chg="add del mod">
          <ac:chgData name="Tanja Arvola" userId="64c0946d-c2dc-4178-8534-6113bb91beef" providerId="ADAL" clId="{E71F63AE-77BA-4703-96F8-DC6E9D194FAE}" dt="2021-03-17T08:42:37.767" v="105"/>
          <ac:spMkLst>
            <pc:docMk/>
            <pc:sldMk cId="2511529347" sldId="269"/>
            <ac:spMk id="7" creationId="{5A04E59F-CEA9-4D93-8A4E-16C2E990DBBC}"/>
          </ac:spMkLst>
        </pc:spChg>
        <pc:graphicFrameChg chg="del">
          <ac:chgData name="Tanja Arvola" userId="64c0946d-c2dc-4178-8534-6113bb91beef" providerId="ADAL" clId="{E71F63AE-77BA-4703-96F8-DC6E9D194FAE}" dt="2021-03-17T08:04:47.211" v="19" actId="478"/>
          <ac:graphicFrameMkLst>
            <pc:docMk/>
            <pc:sldMk cId="2511529347" sldId="269"/>
            <ac:graphicFrameMk id="8" creationId="{00000000-0008-0000-0400-000002000000}"/>
          </ac:graphicFrameMkLst>
        </pc:graphicFrameChg>
        <pc:graphicFrameChg chg="add mod">
          <ac:chgData name="Tanja Arvola" userId="64c0946d-c2dc-4178-8534-6113bb91beef" providerId="ADAL" clId="{E71F63AE-77BA-4703-96F8-DC6E9D194FAE}" dt="2021-03-17T08:42:56.142" v="111"/>
          <ac:graphicFrameMkLst>
            <pc:docMk/>
            <pc:sldMk cId="2511529347" sldId="269"/>
            <ac:graphicFrameMk id="9" creationId="{00000000-0008-0000-0400-000002000000}"/>
          </ac:graphicFrameMkLst>
        </pc:graphicFrameChg>
      </pc:sldChg>
      <pc:sldChg chg="addSp delSp modSp mod">
        <pc:chgData name="Tanja Arvola" userId="64c0946d-c2dc-4178-8534-6113bb91beef" providerId="ADAL" clId="{E71F63AE-77BA-4703-96F8-DC6E9D194FAE}" dt="2021-03-17T08:43:34.259" v="120"/>
        <pc:sldMkLst>
          <pc:docMk/>
          <pc:sldMk cId="903524287" sldId="270"/>
        </pc:sldMkLst>
        <pc:spChg chg="add del mod">
          <ac:chgData name="Tanja Arvola" userId="64c0946d-c2dc-4178-8534-6113bb91beef" providerId="ADAL" clId="{E71F63AE-77BA-4703-96F8-DC6E9D194FAE}" dt="2021-03-17T08:43:15.962" v="113"/>
          <ac:spMkLst>
            <pc:docMk/>
            <pc:sldMk cId="903524287" sldId="270"/>
            <ac:spMk id="7" creationId="{539DF8AD-C844-4A89-A91E-002C9A0DD044}"/>
          </ac:spMkLst>
        </pc:spChg>
        <pc:graphicFrameChg chg="del">
          <ac:chgData name="Tanja Arvola" userId="64c0946d-c2dc-4178-8534-6113bb91beef" providerId="ADAL" clId="{E71F63AE-77BA-4703-96F8-DC6E9D194FAE}" dt="2021-03-17T08:04:49.169" v="20" actId="478"/>
          <ac:graphicFrameMkLst>
            <pc:docMk/>
            <pc:sldMk cId="903524287" sldId="270"/>
            <ac:graphicFrameMk id="8" creationId="{00000000-0008-0000-0500-000002000000}"/>
          </ac:graphicFrameMkLst>
        </pc:graphicFrameChg>
        <pc:graphicFrameChg chg="add mod">
          <ac:chgData name="Tanja Arvola" userId="64c0946d-c2dc-4178-8534-6113bb91beef" providerId="ADAL" clId="{E71F63AE-77BA-4703-96F8-DC6E9D194FAE}" dt="2021-03-17T08:43:34.259" v="120"/>
          <ac:graphicFrameMkLst>
            <pc:docMk/>
            <pc:sldMk cId="903524287" sldId="270"/>
            <ac:graphicFrameMk id="9" creationId="{00000000-0008-0000-0500-000002000000}"/>
          </ac:graphicFrameMkLst>
        </pc:graphicFrameChg>
      </pc:sldChg>
      <pc:sldChg chg="addSp delSp modSp mod">
        <pc:chgData name="Tanja Arvola" userId="64c0946d-c2dc-4178-8534-6113bb91beef" providerId="ADAL" clId="{E71F63AE-77BA-4703-96F8-DC6E9D194FAE}" dt="2021-03-17T08:49:56.179" v="192"/>
        <pc:sldMkLst>
          <pc:docMk/>
          <pc:sldMk cId="3310427679" sldId="272"/>
        </pc:sldMkLst>
        <pc:spChg chg="mod">
          <ac:chgData name="Tanja Arvola" userId="64c0946d-c2dc-4178-8534-6113bb91beef" providerId="ADAL" clId="{E71F63AE-77BA-4703-96F8-DC6E9D194FAE}" dt="2021-03-17T08:43:50.372" v="121"/>
          <ac:spMkLst>
            <pc:docMk/>
            <pc:sldMk cId="3310427679" sldId="272"/>
            <ac:spMk id="2" creationId="{2D2CAFE5-524E-464C-9F13-F0FAC2FC84D3}"/>
          </ac:spMkLst>
        </pc:spChg>
        <pc:spChg chg="add del mod">
          <ac:chgData name="Tanja Arvola" userId="64c0946d-c2dc-4178-8534-6113bb91beef" providerId="ADAL" clId="{E71F63AE-77BA-4703-96F8-DC6E9D194FAE}" dt="2021-03-17T08:44:04.180" v="123"/>
          <ac:spMkLst>
            <pc:docMk/>
            <pc:sldMk cId="3310427679" sldId="272"/>
            <ac:spMk id="7" creationId="{83EE16AD-A3D1-4CF8-BCC6-6E8BC1790BD2}"/>
          </ac:spMkLst>
        </pc:spChg>
        <pc:graphicFrameChg chg="add mod">
          <ac:chgData name="Tanja Arvola" userId="64c0946d-c2dc-4178-8534-6113bb91beef" providerId="ADAL" clId="{E71F63AE-77BA-4703-96F8-DC6E9D194FAE}" dt="2021-03-17T08:49:56.179" v="192"/>
          <ac:graphicFrameMkLst>
            <pc:docMk/>
            <pc:sldMk cId="3310427679" sldId="272"/>
            <ac:graphicFrameMk id="9" creationId="{00000000-0008-0000-0600-000002000000}"/>
          </ac:graphicFrameMkLst>
        </pc:graphicFrameChg>
        <pc:graphicFrameChg chg="del">
          <ac:chgData name="Tanja Arvola" userId="64c0946d-c2dc-4178-8534-6113bb91beef" providerId="ADAL" clId="{E71F63AE-77BA-4703-96F8-DC6E9D194FAE}" dt="2021-03-17T08:04:32.829" v="11" actId="478"/>
          <ac:graphicFrameMkLst>
            <pc:docMk/>
            <pc:sldMk cId="3310427679" sldId="272"/>
            <ac:graphicFrameMk id="10" creationId="{00000000-0008-0000-0600-000002000000}"/>
          </ac:graphicFrameMkLst>
        </pc:graphicFrameChg>
      </pc:sldChg>
      <pc:sldChg chg="addSp delSp modSp mod">
        <pc:chgData name="Tanja Arvola" userId="64c0946d-c2dc-4178-8534-6113bb91beef" providerId="ADAL" clId="{E71F63AE-77BA-4703-96F8-DC6E9D194FAE}" dt="2021-03-17T08:47:15.002" v="160"/>
        <pc:sldMkLst>
          <pc:docMk/>
          <pc:sldMk cId="3562519766" sldId="273"/>
        </pc:sldMkLst>
        <pc:spChg chg="mod">
          <ac:chgData name="Tanja Arvola" userId="64c0946d-c2dc-4178-8534-6113bb91beef" providerId="ADAL" clId="{E71F63AE-77BA-4703-96F8-DC6E9D194FAE}" dt="2021-03-17T08:44:45.768" v="131"/>
          <ac:spMkLst>
            <pc:docMk/>
            <pc:sldMk cId="3562519766" sldId="273"/>
            <ac:spMk id="2" creationId="{2D2CAFE5-524E-464C-9F13-F0FAC2FC84D3}"/>
          </ac:spMkLst>
        </pc:spChg>
        <pc:spChg chg="add del mod">
          <ac:chgData name="Tanja Arvola" userId="64c0946d-c2dc-4178-8534-6113bb91beef" providerId="ADAL" clId="{E71F63AE-77BA-4703-96F8-DC6E9D194FAE}" dt="2021-03-17T08:45:13.032" v="133"/>
          <ac:spMkLst>
            <pc:docMk/>
            <pc:sldMk cId="3562519766" sldId="273"/>
            <ac:spMk id="7" creationId="{3CD6B156-7690-4C11-ADB3-BEE8E6BAB101}"/>
          </ac:spMkLst>
        </pc:spChg>
        <pc:graphicFrameChg chg="del">
          <ac:chgData name="Tanja Arvola" userId="64c0946d-c2dc-4178-8534-6113bb91beef" providerId="ADAL" clId="{E71F63AE-77BA-4703-96F8-DC6E9D194FAE}" dt="2021-03-17T08:04:34.588" v="12" actId="478"/>
          <ac:graphicFrameMkLst>
            <pc:docMk/>
            <pc:sldMk cId="3562519766" sldId="273"/>
            <ac:graphicFrameMk id="9" creationId="{00000000-0008-0000-0700-000002000000}"/>
          </ac:graphicFrameMkLst>
        </pc:graphicFrameChg>
        <pc:graphicFrameChg chg="add mod">
          <ac:chgData name="Tanja Arvola" userId="64c0946d-c2dc-4178-8534-6113bb91beef" providerId="ADAL" clId="{E71F63AE-77BA-4703-96F8-DC6E9D194FAE}" dt="2021-03-17T08:47:15.002" v="160"/>
          <ac:graphicFrameMkLst>
            <pc:docMk/>
            <pc:sldMk cId="3562519766" sldId="273"/>
            <ac:graphicFrameMk id="10" creationId="{00000000-0008-0000-0700-000002000000}"/>
          </ac:graphicFrameMkLst>
        </pc:graphicFrameChg>
      </pc:sldChg>
      <pc:sldChg chg="addSp delSp modSp mod setBg">
        <pc:chgData name="Tanja Arvola" userId="64c0946d-c2dc-4178-8534-6113bb91beef" providerId="ADAL" clId="{E71F63AE-77BA-4703-96F8-DC6E9D194FAE}" dt="2021-03-17T08:47:29.658" v="164"/>
        <pc:sldMkLst>
          <pc:docMk/>
          <pc:sldMk cId="3679916391" sldId="274"/>
        </pc:sldMkLst>
        <pc:spChg chg="mod">
          <ac:chgData name="Tanja Arvola" userId="64c0946d-c2dc-4178-8534-6113bb91beef" providerId="ADAL" clId="{E71F63AE-77BA-4703-96F8-DC6E9D194FAE}" dt="2021-03-17T08:45:36.368" v="141" actId="403"/>
          <ac:spMkLst>
            <pc:docMk/>
            <pc:sldMk cId="3679916391" sldId="274"/>
            <ac:spMk id="2" creationId="{2D2CAFE5-524E-464C-9F13-F0FAC2FC84D3}"/>
          </ac:spMkLst>
        </pc:spChg>
        <pc:spChg chg="add del mod">
          <ac:chgData name="Tanja Arvola" userId="64c0946d-c2dc-4178-8534-6113bb91beef" providerId="ADAL" clId="{E71F63AE-77BA-4703-96F8-DC6E9D194FAE}" dt="2021-03-17T08:45:52.551" v="143"/>
          <ac:spMkLst>
            <pc:docMk/>
            <pc:sldMk cId="3679916391" sldId="274"/>
            <ac:spMk id="7" creationId="{BB97BF24-364A-439F-AC08-C54509C115A7}"/>
          </ac:spMkLst>
        </pc:spChg>
        <pc:graphicFrameChg chg="del">
          <ac:chgData name="Tanja Arvola" userId="64c0946d-c2dc-4178-8534-6113bb91beef" providerId="ADAL" clId="{E71F63AE-77BA-4703-96F8-DC6E9D194FAE}" dt="2021-03-17T08:04:35.968" v="13" actId="478"/>
          <ac:graphicFrameMkLst>
            <pc:docMk/>
            <pc:sldMk cId="3679916391" sldId="274"/>
            <ac:graphicFrameMk id="9" creationId="{00000000-0008-0000-0800-000002000000}"/>
          </ac:graphicFrameMkLst>
        </pc:graphicFrameChg>
        <pc:graphicFrameChg chg="add mod">
          <ac:chgData name="Tanja Arvola" userId="64c0946d-c2dc-4178-8534-6113bb91beef" providerId="ADAL" clId="{E71F63AE-77BA-4703-96F8-DC6E9D194FAE}" dt="2021-03-17T08:47:29.658" v="164"/>
          <ac:graphicFrameMkLst>
            <pc:docMk/>
            <pc:sldMk cId="3679916391" sldId="274"/>
            <ac:graphicFrameMk id="10" creationId="{00000000-0008-0000-0800-000002000000}"/>
          </ac:graphicFrameMkLst>
        </pc:graphicFrameChg>
      </pc:sldChg>
      <pc:sldChg chg="addSp delSp modSp mod">
        <pc:chgData name="Tanja Arvola" userId="64c0946d-c2dc-4178-8534-6113bb91beef" providerId="ADAL" clId="{E71F63AE-77BA-4703-96F8-DC6E9D194FAE}" dt="2021-03-17T08:48:12.330" v="172"/>
        <pc:sldMkLst>
          <pc:docMk/>
          <pc:sldMk cId="1772064071" sldId="275"/>
        </pc:sldMkLst>
        <pc:spChg chg="mod">
          <ac:chgData name="Tanja Arvola" userId="64c0946d-c2dc-4178-8534-6113bb91beef" providerId="ADAL" clId="{E71F63AE-77BA-4703-96F8-DC6E9D194FAE}" dt="2021-03-17T08:47:38.473" v="165"/>
          <ac:spMkLst>
            <pc:docMk/>
            <pc:sldMk cId="1772064071" sldId="275"/>
            <ac:spMk id="2" creationId="{2D2CAFE5-524E-464C-9F13-F0FAC2FC84D3}"/>
          </ac:spMkLst>
        </pc:spChg>
        <pc:spChg chg="add del mod">
          <ac:chgData name="Tanja Arvola" userId="64c0946d-c2dc-4178-8534-6113bb91beef" providerId="ADAL" clId="{E71F63AE-77BA-4703-96F8-DC6E9D194FAE}" dt="2021-03-17T08:48:00.078" v="167"/>
          <ac:spMkLst>
            <pc:docMk/>
            <pc:sldMk cId="1772064071" sldId="275"/>
            <ac:spMk id="7" creationId="{B91D0E92-8568-43CA-A27E-948EE45B28F3}"/>
          </ac:spMkLst>
        </pc:spChg>
        <pc:graphicFrameChg chg="del">
          <ac:chgData name="Tanja Arvola" userId="64c0946d-c2dc-4178-8534-6113bb91beef" providerId="ADAL" clId="{E71F63AE-77BA-4703-96F8-DC6E9D194FAE}" dt="2021-03-17T08:04:37.439" v="14" actId="478"/>
          <ac:graphicFrameMkLst>
            <pc:docMk/>
            <pc:sldMk cId="1772064071" sldId="275"/>
            <ac:graphicFrameMk id="9" creationId="{00000000-0008-0000-0900-000002000000}"/>
          </ac:graphicFrameMkLst>
        </pc:graphicFrameChg>
        <pc:graphicFrameChg chg="add mod">
          <ac:chgData name="Tanja Arvola" userId="64c0946d-c2dc-4178-8534-6113bb91beef" providerId="ADAL" clId="{E71F63AE-77BA-4703-96F8-DC6E9D194FAE}" dt="2021-03-17T08:48:12.330" v="172"/>
          <ac:graphicFrameMkLst>
            <pc:docMk/>
            <pc:sldMk cId="1772064071" sldId="275"/>
            <ac:graphicFrameMk id="10" creationId="{00000000-0008-0000-0900-000002000000}"/>
          </ac:graphicFrameMkLst>
        </pc:graphicFrameChg>
      </pc:sldChg>
      <pc:sldChg chg="addSp delSp modSp mod">
        <pc:chgData name="Tanja Arvola" userId="64c0946d-c2dc-4178-8534-6113bb91beef" providerId="ADAL" clId="{E71F63AE-77BA-4703-96F8-DC6E9D194FAE}" dt="2021-03-17T08:49:01.083" v="183"/>
        <pc:sldMkLst>
          <pc:docMk/>
          <pc:sldMk cId="3846425166" sldId="276"/>
        </pc:sldMkLst>
        <pc:spChg chg="mod">
          <ac:chgData name="Tanja Arvola" userId="64c0946d-c2dc-4178-8534-6113bb91beef" providerId="ADAL" clId="{E71F63AE-77BA-4703-96F8-DC6E9D194FAE}" dt="2021-03-17T08:48:22.893" v="173"/>
          <ac:spMkLst>
            <pc:docMk/>
            <pc:sldMk cId="3846425166" sldId="276"/>
            <ac:spMk id="2" creationId="{2D2CAFE5-524E-464C-9F13-F0FAC2FC84D3}"/>
          </ac:spMkLst>
        </pc:spChg>
        <pc:spChg chg="add del mod">
          <ac:chgData name="Tanja Arvola" userId="64c0946d-c2dc-4178-8534-6113bb91beef" providerId="ADAL" clId="{E71F63AE-77BA-4703-96F8-DC6E9D194FAE}" dt="2021-03-17T08:48:37.057" v="175"/>
          <ac:spMkLst>
            <pc:docMk/>
            <pc:sldMk cId="3846425166" sldId="276"/>
            <ac:spMk id="7" creationId="{80E906CF-F533-4CE9-86C0-3B794E7F48C0}"/>
          </ac:spMkLst>
        </pc:spChg>
        <pc:spChg chg="add del mod">
          <ac:chgData name="Tanja Arvola" userId="64c0946d-c2dc-4178-8534-6113bb91beef" providerId="ADAL" clId="{E71F63AE-77BA-4703-96F8-DC6E9D194FAE}" dt="2021-03-17T08:48:50.763" v="178"/>
          <ac:spMkLst>
            <pc:docMk/>
            <pc:sldMk cId="3846425166" sldId="276"/>
            <ac:spMk id="11" creationId="{0347C76F-E242-4539-AF65-7E94FD016498}"/>
          </ac:spMkLst>
        </pc:spChg>
        <pc:graphicFrameChg chg="del">
          <ac:chgData name="Tanja Arvola" userId="64c0946d-c2dc-4178-8534-6113bb91beef" providerId="ADAL" clId="{E71F63AE-77BA-4703-96F8-DC6E9D194FAE}" dt="2021-03-17T08:04:40.092" v="15" actId="478"/>
          <ac:graphicFrameMkLst>
            <pc:docMk/>
            <pc:sldMk cId="3846425166" sldId="276"/>
            <ac:graphicFrameMk id="9" creationId="{00000000-0008-0000-0A00-000002000000}"/>
          </ac:graphicFrameMkLst>
        </pc:graphicFrameChg>
        <pc:graphicFrameChg chg="add del mod">
          <ac:chgData name="Tanja Arvola" userId="64c0946d-c2dc-4178-8534-6113bb91beef" providerId="ADAL" clId="{E71F63AE-77BA-4703-96F8-DC6E9D194FAE}" dt="2021-03-17T08:48:41.482" v="176" actId="478"/>
          <ac:graphicFrameMkLst>
            <pc:docMk/>
            <pc:sldMk cId="3846425166" sldId="276"/>
            <ac:graphicFrameMk id="10" creationId="{00000000-0008-0000-0A00-000002000000}"/>
          </ac:graphicFrameMkLst>
        </pc:graphicFrameChg>
        <pc:graphicFrameChg chg="add mod">
          <ac:chgData name="Tanja Arvola" userId="64c0946d-c2dc-4178-8534-6113bb91beef" providerId="ADAL" clId="{E71F63AE-77BA-4703-96F8-DC6E9D194FAE}" dt="2021-03-17T08:49:01.083" v="183"/>
          <ac:graphicFrameMkLst>
            <pc:docMk/>
            <pc:sldMk cId="3846425166" sldId="276"/>
            <ac:graphicFrameMk id="12" creationId="{00000000-0008-0000-0A00-000002000000}"/>
          </ac:graphicFrameMkLst>
        </pc:graphicFrameChg>
      </pc:sldChg>
      <pc:sldChg chg="addSp delSp modSp mod">
        <pc:chgData name="Tanja Arvola" userId="64c0946d-c2dc-4178-8534-6113bb91beef" providerId="ADAL" clId="{E71F63AE-77BA-4703-96F8-DC6E9D194FAE}" dt="2021-03-17T08:49:47.525" v="191"/>
        <pc:sldMkLst>
          <pc:docMk/>
          <pc:sldMk cId="2271402288" sldId="277"/>
        </pc:sldMkLst>
        <pc:spChg chg="mod">
          <ac:chgData name="Tanja Arvola" userId="64c0946d-c2dc-4178-8534-6113bb91beef" providerId="ADAL" clId="{E71F63AE-77BA-4703-96F8-DC6E9D194FAE}" dt="2021-03-17T08:49:23.956" v="184"/>
          <ac:spMkLst>
            <pc:docMk/>
            <pc:sldMk cId="2271402288" sldId="277"/>
            <ac:spMk id="2" creationId="{2D2CAFE5-524E-464C-9F13-F0FAC2FC84D3}"/>
          </ac:spMkLst>
        </pc:spChg>
        <pc:spChg chg="add del mod">
          <ac:chgData name="Tanja Arvola" userId="64c0946d-c2dc-4178-8534-6113bb91beef" providerId="ADAL" clId="{E71F63AE-77BA-4703-96F8-DC6E9D194FAE}" dt="2021-03-17T08:49:36.250" v="186"/>
          <ac:spMkLst>
            <pc:docMk/>
            <pc:sldMk cId="2271402288" sldId="277"/>
            <ac:spMk id="7" creationId="{4A52AF97-CCF4-4A34-AD9A-FD2C4973098F}"/>
          </ac:spMkLst>
        </pc:spChg>
        <pc:graphicFrameChg chg="del">
          <ac:chgData name="Tanja Arvola" userId="64c0946d-c2dc-4178-8534-6113bb91beef" providerId="ADAL" clId="{E71F63AE-77BA-4703-96F8-DC6E9D194FAE}" dt="2021-03-17T08:04:41.560" v="16" actId="478"/>
          <ac:graphicFrameMkLst>
            <pc:docMk/>
            <pc:sldMk cId="2271402288" sldId="277"/>
            <ac:graphicFrameMk id="9" creationId="{00000000-0008-0000-0B00-000002000000}"/>
          </ac:graphicFrameMkLst>
        </pc:graphicFrameChg>
        <pc:graphicFrameChg chg="add mod">
          <ac:chgData name="Tanja Arvola" userId="64c0946d-c2dc-4178-8534-6113bb91beef" providerId="ADAL" clId="{E71F63AE-77BA-4703-96F8-DC6E9D194FAE}" dt="2021-03-17T08:49:47.525" v="191"/>
          <ac:graphicFrameMkLst>
            <pc:docMk/>
            <pc:sldMk cId="2271402288" sldId="277"/>
            <ac:graphicFrameMk id="10" creationId="{00000000-0008-0000-0B00-000002000000}"/>
          </ac:graphicFrameMkLst>
        </pc:graphicFrameChg>
      </pc:sldChg>
      <pc:sldChg chg="addSp delSp modSp new mod">
        <pc:chgData name="Tanja Arvola" userId="64c0946d-c2dc-4178-8534-6113bb91beef" providerId="ADAL" clId="{E71F63AE-77BA-4703-96F8-DC6E9D194FAE}" dt="2021-03-17T09:09:10.837" v="206"/>
        <pc:sldMkLst>
          <pc:docMk/>
          <pc:sldMk cId="4208654747" sldId="283"/>
        </pc:sldMkLst>
        <pc:spChg chg="mod">
          <ac:chgData name="Tanja Arvola" userId="64c0946d-c2dc-4178-8534-6113bb91beef" providerId="ADAL" clId="{E71F63AE-77BA-4703-96F8-DC6E9D194FAE}" dt="2021-03-17T09:08:32.134" v="199" actId="403"/>
          <ac:spMkLst>
            <pc:docMk/>
            <pc:sldMk cId="4208654747" sldId="283"/>
            <ac:spMk id="2" creationId="{FE45176C-7DDA-43B7-B6C1-A0F596B3F590}"/>
          </ac:spMkLst>
        </pc:spChg>
        <pc:spChg chg="del">
          <ac:chgData name="Tanja Arvola" userId="64c0946d-c2dc-4178-8534-6113bb91beef" providerId="ADAL" clId="{E71F63AE-77BA-4703-96F8-DC6E9D194FAE}" dt="2021-03-17T09:08:51.896" v="201"/>
          <ac:spMkLst>
            <pc:docMk/>
            <pc:sldMk cId="4208654747" sldId="283"/>
            <ac:spMk id="3" creationId="{80D2394E-43B5-4D64-B972-3A9A9EEA4C15}"/>
          </ac:spMkLst>
        </pc:spChg>
        <pc:graphicFrameChg chg="add mod">
          <ac:chgData name="Tanja Arvola" userId="64c0946d-c2dc-4178-8534-6113bb91beef" providerId="ADAL" clId="{E71F63AE-77BA-4703-96F8-DC6E9D194FAE}" dt="2021-03-17T09:09:10.837" v="206"/>
          <ac:graphicFrameMkLst>
            <pc:docMk/>
            <pc:sldMk cId="4208654747" sldId="283"/>
            <ac:graphicFrameMk id="7" creationId="{00000000-0008-0000-0C00-000002000000}"/>
          </ac:graphicFrameMkLst>
        </pc:graphicFrameChg>
      </pc:sldChg>
      <pc:sldChg chg="addSp delSp modSp new mod">
        <pc:chgData name="Tanja Arvola" userId="64c0946d-c2dc-4178-8534-6113bb91beef" providerId="ADAL" clId="{E71F63AE-77BA-4703-96F8-DC6E9D194FAE}" dt="2021-03-17T09:10:04.244" v="219"/>
        <pc:sldMkLst>
          <pc:docMk/>
          <pc:sldMk cId="3506935262" sldId="284"/>
        </pc:sldMkLst>
        <pc:spChg chg="mod">
          <ac:chgData name="Tanja Arvola" userId="64c0946d-c2dc-4178-8534-6113bb91beef" providerId="ADAL" clId="{E71F63AE-77BA-4703-96F8-DC6E9D194FAE}" dt="2021-03-17T09:09:27.027" v="212" actId="403"/>
          <ac:spMkLst>
            <pc:docMk/>
            <pc:sldMk cId="3506935262" sldId="284"/>
            <ac:spMk id="2" creationId="{0CFC7E22-CDBD-4163-B1F6-5903AEBCB851}"/>
          </ac:spMkLst>
        </pc:spChg>
        <pc:spChg chg="del">
          <ac:chgData name="Tanja Arvola" userId="64c0946d-c2dc-4178-8534-6113bb91beef" providerId="ADAL" clId="{E71F63AE-77BA-4703-96F8-DC6E9D194FAE}" dt="2021-03-17T09:09:41.398" v="214"/>
          <ac:spMkLst>
            <pc:docMk/>
            <pc:sldMk cId="3506935262" sldId="284"/>
            <ac:spMk id="3" creationId="{7314A6B2-59BC-48F5-B5C3-423CA3533055}"/>
          </ac:spMkLst>
        </pc:spChg>
        <pc:graphicFrameChg chg="add mod">
          <ac:chgData name="Tanja Arvola" userId="64c0946d-c2dc-4178-8534-6113bb91beef" providerId="ADAL" clId="{E71F63AE-77BA-4703-96F8-DC6E9D194FAE}" dt="2021-03-17T09:10:04.244" v="219"/>
          <ac:graphicFrameMkLst>
            <pc:docMk/>
            <pc:sldMk cId="3506935262" sldId="284"/>
            <ac:graphicFrameMk id="7" creationId="{00000000-0008-0000-0D00-000002000000}"/>
          </ac:graphicFrameMkLst>
        </pc:graphicFrameChg>
      </pc:sldChg>
      <pc:sldChg chg="addSp delSp modSp new mod">
        <pc:chgData name="Tanja Arvola" userId="64c0946d-c2dc-4178-8534-6113bb91beef" providerId="ADAL" clId="{E71F63AE-77BA-4703-96F8-DC6E9D194FAE}" dt="2021-03-17T09:10:53.415" v="230"/>
        <pc:sldMkLst>
          <pc:docMk/>
          <pc:sldMk cId="2524470435" sldId="285"/>
        </pc:sldMkLst>
        <pc:spChg chg="mod">
          <ac:chgData name="Tanja Arvola" userId="64c0946d-c2dc-4178-8534-6113bb91beef" providerId="ADAL" clId="{E71F63AE-77BA-4703-96F8-DC6E9D194FAE}" dt="2021-03-17T09:10:23.628" v="223" actId="404"/>
          <ac:spMkLst>
            <pc:docMk/>
            <pc:sldMk cId="2524470435" sldId="285"/>
            <ac:spMk id="2" creationId="{65E23945-ABDB-41BB-B4CB-75094C8EE88B}"/>
          </ac:spMkLst>
        </pc:spChg>
        <pc:spChg chg="del">
          <ac:chgData name="Tanja Arvola" userId="64c0946d-c2dc-4178-8534-6113bb91beef" providerId="ADAL" clId="{E71F63AE-77BA-4703-96F8-DC6E9D194FAE}" dt="2021-03-17T09:10:41.282" v="225"/>
          <ac:spMkLst>
            <pc:docMk/>
            <pc:sldMk cId="2524470435" sldId="285"/>
            <ac:spMk id="3" creationId="{0E3590CB-4075-4A44-83C1-4706FACAC82E}"/>
          </ac:spMkLst>
        </pc:spChg>
        <pc:graphicFrameChg chg="add mod">
          <ac:chgData name="Tanja Arvola" userId="64c0946d-c2dc-4178-8534-6113bb91beef" providerId="ADAL" clId="{E71F63AE-77BA-4703-96F8-DC6E9D194FAE}" dt="2021-03-17T09:10:53.415" v="230"/>
          <ac:graphicFrameMkLst>
            <pc:docMk/>
            <pc:sldMk cId="2524470435" sldId="285"/>
            <ac:graphicFrameMk id="7" creationId="{00000000-0008-0000-0E00-000002000000}"/>
          </ac:graphicFrameMkLst>
        </pc:graphicFrameChg>
      </pc:sldChg>
      <pc:sldChg chg="addSp delSp modSp new mod">
        <pc:chgData name="Tanja Arvola" userId="64c0946d-c2dc-4178-8534-6113bb91beef" providerId="ADAL" clId="{E71F63AE-77BA-4703-96F8-DC6E9D194FAE}" dt="2021-03-17T09:11:23.951" v="241"/>
        <pc:sldMkLst>
          <pc:docMk/>
          <pc:sldMk cId="2394890819" sldId="286"/>
        </pc:sldMkLst>
        <pc:spChg chg="mod">
          <ac:chgData name="Tanja Arvola" userId="64c0946d-c2dc-4178-8534-6113bb91beef" providerId="ADAL" clId="{E71F63AE-77BA-4703-96F8-DC6E9D194FAE}" dt="2021-03-17T09:11:04.820" v="234" actId="404"/>
          <ac:spMkLst>
            <pc:docMk/>
            <pc:sldMk cId="2394890819" sldId="286"/>
            <ac:spMk id="2" creationId="{8BBE226F-6AA3-41C1-A1E8-3A49151AB7BB}"/>
          </ac:spMkLst>
        </pc:spChg>
        <pc:spChg chg="del">
          <ac:chgData name="Tanja Arvola" userId="64c0946d-c2dc-4178-8534-6113bb91beef" providerId="ADAL" clId="{E71F63AE-77BA-4703-96F8-DC6E9D194FAE}" dt="2021-03-17T09:11:12.884" v="236"/>
          <ac:spMkLst>
            <pc:docMk/>
            <pc:sldMk cId="2394890819" sldId="286"/>
            <ac:spMk id="3" creationId="{C9934C49-0A81-44FA-B47D-699A2B01145E}"/>
          </ac:spMkLst>
        </pc:spChg>
        <pc:graphicFrameChg chg="add mod">
          <ac:chgData name="Tanja Arvola" userId="64c0946d-c2dc-4178-8534-6113bb91beef" providerId="ADAL" clId="{E71F63AE-77BA-4703-96F8-DC6E9D194FAE}" dt="2021-03-17T09:11:23.951" v="241"/>
          <ac:graphicFrameMkLst>
            <pc:docMk/>
            <pc:sldMk cId="2394890819" sldId="286"/>
            <ac:graphicFrameMk id="7" creationId="{00000000-0008-0000-0F00-000002000000}"/>
          </ac:graphicFrameMkLst>
        </pc:graphicFrameChg>
      </pc:sldChg>
      <pc:sldChg chg="addSp delSp modSp new mod">
        <pc:chgData name="Tanja Arvola" userId="64c0946d-c2dc-4178-8534-6113bb91beef" providerId="ADAL" clId="{E71F63AE-77BA-4703-96F8-DC6E9D194FAE}" dt="2021-03-17T09:12:54.476" v="253"/>
        <pc:sldMkLst>
          <pc:docMk/>
          <pc:sldMk cId="1046659427" sldId="287"/>
        </pc:sldMkLst>
        <pc:spChg chg="mod">
          <ac:chgData name="Tanja Arvola" userId="64c0946d-c2dc-4178-8534-6113bb91beef" providerId="ADAL" clId="{E71F63AE-77BA-4703-96F8-DC6E9D194FAE}" dt="2021-03-17T09:12:48.371" v="252" actId="404"/>
          <ac:spMkLst>
            <pc:docMk/>
            <pc:sldMk cId="1046659427" sldId="287"/>
            <ac:spMk id="2" creationId="{E347932D-9B7E-4C2B-99D0-D0B3DD89FC8B}"/>
          </ac:spMkLst>
        </pc:spChg>
        <pc:spChg chg="del">
          <ac:chgData name="Tanja Arvola" userId="64c0946d-c2dc-4178-8534-6113bb91beef" providerId="ADAL" clId="{E71F63AE-77BA-4703-96F8-DC6E9D194FAE}" dt="2021-03-17T09:12:31.205" v="244"/>
          <ac:spMkLst>
            <pc:docMk/>
            <pc:sldMk cId="1046659427" sldId="287"/>
            <ac:spMk id="3" creationId="{8E4AFF7E-4DD9-48E9-A198-7345D3B282FA}"/>
          </ac:spMkLst>
        </pc:spChg>
        <pc:graphicFrameChg chg="add mod">
          <ac:chgData name="Tanja Arvola" userId="64c0946d-c2dc-4178-8534-6113bb91beef" providerId="ADAL" clId="{E71F63AE-77BA-4703-96F8-DC6E9D194FAE}" dt="2021-03-17T09:12:54.476" v="253"/>
          <ac:graphicFrameMkLst>
            <pc:docMk/>
            <pc:sldMk cId="1046659427" sldId="287"/>
            <ac:graphicFrameMk id="7" creationId="{00000000-0008-0000-1000-000002000000}"/>
          </ac:graphicFrameMkLst>
        </pc:graphicFrameChg>
      </pc:sldChg>
      <pc:sldChg chg="addSp delSp modSp new mod">
        <pc:chgData name="Tanja Arvola" userId="64c0946d-c2dc-4178-8534-6113bb91beef" providerId="ADAL" clId="{E71F63AE-77BA-4703-96F8-DC6E9D194FAE}" dt="2021-03-17T09:15:41.305" v="266"/>
        <pc:sldMkLst>
          <pc:docMk/>
          <pc:sldMk cId="2968202165" sldId="288"/>
        </pc:sldMkLst>
        <pc:spChg chg="mod">
          <ac:chgData name="Tanja Arvola" userId="64c0946d-c2dc-4178-8534-6113bb91beef" providerId="ADAL" clId="{E71F63AE-77BA-4703-96F8-DC6E9D194FAE}" dt="2021-03-17T09:15:21.774" v="259" actId="403"/>
          <ac:spMkLst>
            <pc:docMk/>
            <pc:sldMk cId="2968202165" sldId="288"/>
            <ac:spMk id="2" creationId="{162BF082-14BC-453B-BA91-234E6A286EA1}"/>
          </ac:spMkLst>
        </pc:spChg>
        <pc:spChg chg="del">
          <ac:chgData name="Tanja Arvola" userId="64c0946d-c2dc-4178-8534-6113bb91beef" providerId="ADAL" clId="{E71F63AE-77BA-4703-96F8-DC6E9D194FAE}" dt="2021-03-17T09:15:27.382" v="261"/>
          <ac:spMkLst>
            <pc:docMk/>
            <pc:sldMk cId="2968202165" sldId="288"/>
            <ac:spMk id="3" creationId="{F5128A63-7A85-46EC-BFF8-EF5C19D23DA2}"/>
          </ac:spMkLst>
        </pc:spChg>
        <pc:graphicFrameChg chg="add mod">
          <ac:chgData name="Tanja Arvola" userId="64c0946d-c2dc-4178-8534-6113bb91beef" providerId="ADAL" clId="{E71F63AE-77BA-4703-96F8-DC6E9D194FAE}" dt="2021-03-17T09:15:41.305" v="266"/>
          <ac:graphicFrameMkLst>
            <pc:docMk/>
            <pc:sldMk cId="2968202165" sldId="288"/>
            <ac:graphicFrameMk id="7" creationId="{00000000-0008-0000-1100-000002000000}"/>
          </ac:graphicFrameMkLst>
        </pc:graphicFrameChg>
      </pc:sldChg>
      <pc:sldChg chg="addSp delSp modSp new mod">
        <pc:chgData name="Tanja Arvola" userId="64c0946d-c2dc-4178-8534-6113bb91beef" providerId="ADAL" clId="{E71F63AE-77BA-4703-96F8-DC6E9D194FAE}" dt="2021-03-17T09:17:13.962" v="277"/>
        <pc:sldMkLst>
          <pc:docMk/>
          <pc:sldMk cId="3719235807" sldId="289"/>
        </pc:sldMkLst>
        <pc:spChg chg="mod">
          <ac:chgData name="Tanja Arvola" userId="64c0946d-c2dc-4178-8534-6113bb91beef" providerId="ADAL" clId="{E71F63AE-77BA-4703-96F8-DC6E9D194FAE}" dt="2021-03-17T09:16:58.735" v="270" actId="404"/>
          <ac:spMkLst>
            <pc:docMk/>
            <pc:sldMk cId="3719235807" sldId="289"/>
            <ac:spMk id="2" creationId="{20458051-413E-42A9-94DE-A76B6E0768BF}"/>
          </ac:spMkLst>
        </pc:spChg>
        <pc:spChg chg="del">
          <ac:chgData name="Tanja Arvola" userId="64c0946d-c2dc-4178-8534-6113bb91beef" providerId="ADAL" clId="{E71F63AE-77BA-4703-96F8-DC6E9D194FAE}" dt="2021-03-17T09:17:03.470" v="272"/>
          <ac:spMkLst>
            <pc:docMk/>
            <pc:sldMk cId="3719235807" sldId="289"/>
            <ac:spMk id="3" creationId="{03C530CD-DCA5-47BD-BAC9-AF2A9E912946}"/>
          </ac:spMkLst>
        </pc:spChg>
        <pc:graphicFrameChg chg="add mod">
          <ac:chgData name="Tanja Arvola" userId="64c0946d-c2dc-4178-8534-6113bb91beef" providerId="ADAL" clId="{E71F63AE-77BA-4703-96F8-DC6E9D194FAE}" dt="2021-03-17T09:17:13.962" v="277"/>
          <ac:graphicFrameMkLst>
            <pc:docMk/>
            <pc:sldMk cId="3719235807" sldId="289"/>
            <ac:graphicFrameMk id="7" creationId="{00000000-0008-0000-1200-000002000000}"/>
          </ac:graphicFrameMkLst>
        </pc:graphicFrameChg>
      </pc:sldChg>
    </pc:docChg>
  </pc:docChgLst>
  <pc:docChgLst>
    <pc:chgData name="Tanja Arvola" userId="64c0946d-c2dc-4178-8534-6113bb91beef" providerId="ADAL" clId="{02A46B19-72A3-4973-BA01-DC392E51D6A9}"/>
    <pc:docChg chg="custSel modSld">
      <pc:chgData name="Tanja Arvola" userId="64c0946d-c2dc-4178-8534-6113bb91beef" providerId="ADAL" clId="{02A46B19-72A3-4973-BA01-DC392E51D6A9}" dt="2021-09-15T06:42:54.076" v="182"/>
      <pc:docMkLst>
        <pc:docMk/>
      </pc:docMkLst>
      <pc:sldChg chg="modSp mod">
        <pc:chgData name="Tanja Arvola" userId="64c0946d-c2dc-4178-8534-6113bb91beef" providerId="ADAL" clId="{02A46B19-72A3-4973-BA01-DC392E51D6A9}" dt="2021-09-15T06:28:01.889" v="8" actId="20577"/>
        <pc:sldMkLst>
          <pc:docMk/>
          <pc:sldMk cId="1598432189" sldId="265"/>
        </pc:sldMkLst>
        <pc:spChg chg="mod">
          <ac:chgData name="Tanja Arvola" userId="64c0946d-c2dc-4178-8534-6113bb91beef" providerId="ADAL" clId="{02A46B19-72A3-4973-BA01-DC392E51D6A9}" dt="2021-09-15T06:28:01.889" v="8" actId="20577"/>
          <ac:spMkLst>
            <pc:docMk/>
            <pc:sldMk cId="1598432189" sldId="265"/>
            <ac:spMk id="3" creationId="{F86E1352-30A5-4675-9118-1774630AC7D2}"/>
          </ac:spMkLst>
        </pc:spChg>
      </pc:sldChg>
      <pc:sldChg chg="addSp delSp modSp mod">
        <pc:chgData name="Tanja Arvola" userId="64c0946d-c2dc-4178-8534-6113bb91beef" providerId="ADAL" clId="{02A46B19-72A3-4973-BA01-DC392E51D6A9}" dt="2021-09-15T06:32:39.310" v="73" actId="255"/>
        <pc:sldMkLst>
          <pc:docMk/>
          <pc:sldMk cId="659777809" sldId="266"/>
        </pc:sldMkLst>
        <pc:spChg chg="add del mod">
          <ac:chgData name="Tanja Arvola" userId="64c0946d-c2dc-4178-8534-6113bb91beef" providerId="ADAL" clId="{02A46B19-72A3-4973-BA01-DC392E51D6A9}" dt="2021-09-15T06:29:25.194" v="38"/>
          <ac:spMkLst>
            <pc:docMk/>
            <pc:sldMk cId="659777809" sldId="266"/>
            <ac:spMk id="5" creationId="{04402908-9915-412B-96ED-3D7093833BA5}"/>
          </ac:spMkLst>
        </pc:spChg>
        <pc:graphicFrameChg chg="add mod">
          <ac:chgData name="Tanja Arvola" userId="64c0946d-c2dc-4178-8534-6113bb91beef" providerId="ADAL" clId="{02A46B19-72A3-4973-BA01-DC392E51D6A9}" dt="2021-09-15T06:29:25.051" v="36"/>
          <ac:graphicFrameMkLst>
            <pc:docMk/>
            <pc:sldMk cId="659777809" sldId="266"/>
            <ac:graphicFrameMk id="8" creationId="{F155EBF7-66CC-4564-9118-9204E111D195}"/>
          </ac:graphicFrameMkLst>
        </pc:graphicFrameChg>
        <pc:graphicFrameChg chg="add mod">
          <ac:chgData name="Tanja Arvola" userId="64c0946d-c2dc-4178-8534-6113bb91beef" providerId="ADAL" clId="{02A46B19-72A3-4973-BA01-DC392E51D6A9}" dt="2021-09-15T06:32:39.310" v="73" actId="255"/>
          <ac:graphicFrameMkLst>
            <pc:docMk/>
            <pc:sldMk cId="659777809" sldId="266"/>
            <ac:graphicFrameMk id="9" creationId="{F155EBF7-66CC-4564-9118-9204E111D195}"/>
          </ac:graphicFrameMkLst>
        </pc:graphicFrameChg>
        <pc:graphicFrameChg chg="del">
          <ac:chgData name="Tanja Arvola" userId="64c0946d-c2dc-4178-8534-6113bb91beef" providerId="ADAL" clId="{02A46B19-72A3-4973-BA01-DC392E51D6A9}" dt="2021-09-15T06:28:20.884" v="18" actId="478"/>
          <ac:graphicFrameMkLst>
            <pc:docMk/>
            <pc:sldMk cId="659777809" sldId="266"/>
            <ac:graphicFrameMk id="10" creationId="{315DA2BA-E6F6-436D-BF89-931C7E6A8B99}"/>
          </ac:graphicFrameMkLst>
        </pc:graphicFrameChg>
      </pc:sldChg>
      <pc:sldChg chg="addSp delSp modSp mod">
        <pc:chgData name="Tanja Arvola" userId="64c0946d-c2dc-4178-8534-6113bb91beef" providerId="ADAL" clId="{02A46B19-72A3-4973-BA01-DC392E51D6A9}" dt="2021-09-15T06:32:47.838" v="75" actId="14100"/>
        <pc:sldMkLst>
          <pc:docMk/>
          <pc:sldMk cId="4086396686" sldId="268"/>
        </pc:sldMkLst>
        <pc:spChg chg="add del mod">
          <ac:chgData name="Tanja Arvola" userId="64c0946d-c2dc-4178-8534-6113bb91beef" providerId="ADAL" clId="{02A46B19-72A3-4973-BA01-DC392E51D6A9}" dt="2021-09-15T06:31:19.881" v="49"/>
          <ac:spMkLst>
            <pc:docMk/>
            <pc:sldMk cId="4086396686" sldId="268"/>
            <ac:spMk id="5" creationId="{9166A3A8-6C8A-4D2F-82FC-BFA70CDC0E0B}"/>
          </ac:spMkLst>
        </pc:spChg>
        <pc:graphicFrameChg chg="add mod">
          <ac:chgData name="Tanja Arvola" userId="64c0946d-c2dc-4178-8534-6113bb91beef" providerId="ADAL" clId="{02A46B19-72A3-4973-BA01-DC392E51D6A9}" dt="2021-09-15T06:31:19.605" v="47"/>
          <ac:graphicFrameMkLst>
            <pc:docMk/>
            <pc:sldMk cId="4086396686" sldId="268"/>
            <ac:graphicFrameMk id="8" creationId="{085870F6-79CD-4328-88A9-4F11E8F4B9BB}"/>
          </ac:graphicFrameMkLst>
        </pc:graphicFrameChg>
        <pc:graphicFrameChg chg="add mod">
          <ac:chgData name="Tanja Arvola" userId="64c0946d-c2dc-4178-8534-6113bb91beef" providerId="ADAL" clId="{02A46B19-72A3-4973-BA01-DC392E51D6A9}" dt="2021-09-15T06:32:47.838" v="75" actId="14100"/>
          <ac:graphicFrameMkLst>
            <pc:docMk/>
            <pc:sldMk cId="4086396686" sldId="268"/>
            <ac:graphicFrameMk id="9" creationId="{085870F6-79CD-4328-88A9-4F11E8F4B9BB}"/>
          </ac:graphicFrameMkLst>
        </pc:graphicFrameChg>
        <pc:graphicFrameChg chg="del">
          <ac:chgData name="Tanja Arvola" userId="64c0946d-c2dc-4178-8534-6113bb91beef" providerId="ADAL" clId="{02A46B19-72A3-4973-BA01-DC392E51D6A9}" dt="2021-09-15T06:28:22.116" v="19" actId="478"/>
          <ac:graphicFrameMkLst>
            <pc:docMk/>
            <pc:sldMk cId="4086396686" sldId="268"/>
            <ac:graphicFrameMk id="10" creationId="{7DDD286A-D4D3-4C83-84E0-0F10E7367866}"/>
          </ac:graphicFrameMkLst>
        </pc:graphicFrameChg>
      </pc:sldChg>
      <pc:sldChg chg="addSp delSp modSp mod">
        <pc:chgData name="Tanja Arvola" userId="64c0946d-c2dc-4178-8534-6113bb91beef" providerId="ADAL" clId="{02A46B19-72A3-4973-BA01-DC392E51D6A9}" dt="2021-09-15T06:33:34.827" v="84" actId="255"/>
        <pc:sldMkLst>
          <pc:docMk/>
          <pc:sldMk cId="2511529347" sldId="269"/>
        </pc:sldMkLst>
        <pc:spChg chg="add del mod">
          <ac:chgData name="Tanja Arvola" userId="64c0946d-c2dc-4178-8534-6113bb91beef" providerId="ADAL" clId="{02A46B19-72A3-4973-BA01-DC392E51D6A9}" dt="2021-09-15T06:33:06.600" v="77"/>
          <ac:spMkLst>
            <pc:docMk/>
            <pc:sldMk cId="2511529347" sldId="269"/>
            <ac:spMk id="7" creationId="{37DA0540-E779-4273-8FD2-5F1CF8463EF7}"/>
          </ac:spMkLst>
        </pc:spChg>
        <pc:graphicFrameChg chg="del">
          <ac:chgData name="Tanja Arvola" userId="64c0946d-c2dc-4178-8534-6113bb91beef" providerId="ADAL" clId="{02A46B19-72A3-4973-BA01-DC392E51D6A9}" dt="2021-09-15T06:28:23.966" v="20" actId="478"/>
          <ac:graphicFrameMkLst>
            <pc:docMk/>
            <pc:sldMk cId="2511529347" sldId="269"/>
            <ac:graphicFrameMk id="9" creationId="{00000000-0008-0000-0400-000002000000}"/>
          </ac:graphicFrameMkLst>
        </pc:graphicFrameChg>
        <pc:graphicFrameChg chg="add mod">
          <ac:chgData name="Tanja Arvola" userId="64c0946d-c2dc-4178-8534-6113bb91beef" providerId="ADAL" clId="{02A46B19-72A3-4973-BA01-DC392E51D6A9}" dt="2021-09-15T06:33:34.827" v="84" actId="255"/>
          <ac:graphicFrameMkLst>
            <pc:docMk/>
            <pc:sldMk cId="2511529347" sldId="269"/>
            <ac:graphicFrameMk id="10" creationId="{00000000-0008-0000-0400-000002000000}"/>
          </ac:graphicFrameMkLst>
        </pc:graphicFrameChg>
      </pc:sldChg>
      <pc:sldChg chg="addSp delSp modSp mod">
        <pc:chgData name="Tanja Arvola" userId="64c0946d-c2dc-4178-8534-6113bb91beef" providerId="ADAL" clId="{02A46B19-72A3-4973-BA01-DC392E51D6A9}" dt="2021-09-15T06:34:07.343" v="90"/>
        <pc:sldMkLst>
          <pc:docMk/>
          <pc:sldMk cId="903524287" sldId="270"/>
        </pc:sldMkLst>
        <pc:spChg chg="add del mod">
          <ac:chgData name="Tanja Arvola" userId="64c0946d-c2dc-4178-8534-6113bb91beef" providerId="ADAL" clId="{02A46B19-72A3-4973-BA01-DC392E51D6A9}" dt="2021-09-15T06:33:51.377" v="86"/>
          <ac:spMkLst>
            <pc:docMk/>
            <pc:sldMk cId="903524287" sldId="270"/>
            <ac:spMk id="7" creationId="{5EDDAB88-C27A-4522-9670-85554634B3EA}"/>
          </ac:spMkLst>
        </pc:spChg>
        <pc:graphicFrameChg chg="del">
          <ac:chgData name="Tanja Arvola" userId="64c0946d-c2dc-4178-8534-6113bb91beef" providerId="ADAL" clId="{02A46B19-72A3-4973-BA01-DC392E51D6A9}" dt="2021-09-15T06:28:25.266" v="21" actId="478"/>
          <ac:graphicFrameMkLst>
            <pc:docMk/>
            <pc:sldMk cId="903524287" sldId="270"/>
            <ac:graphicFrameMk id="9" creationId="{00000000-0008-0000-0500-000002000000}"/>
          </ac:graphicFrameMkLst>
        </pc:graphicFrameChg>
        <pc:graphicFrameChg chg="add mod">
          <ac:chgData name="Tanja Arvola" userId="64c0946d-c2dc-4178-8534-6113bb91beef" providerId="ADAL" clId="{02A46B19-72A3-4973-BA01-DC392E51D6A9}" dt="2021-09-15T06:34:07.343" v="90"/>
          <ac:graphicFrameMkLst>
            <pc:docMk/>
            <pc:sldMk cId="903524287" sldId="270"/>
            <ac:graphicFrameMk id="10" creationId="{00000000-0008-0000-0500-000002000000}"/>
          </ac:graphicFrameMkLst>
        </pc:graphicFrameChg>
      </pc:sldChg>
      <pc:sldChg chg="addSp delSp modSp mod">
        <pc:chgData name="Tanja Arvola" userId="64c0946d-c2dc-4178-8534-6113bb91beef" providerId="ADAL" clId="{02A46B19-72A3-4973-BA01-DC392E51D6A9}" dt="2021-09-15T06:40:31.882" v="145"/>
        <pc:sldMkLst>
          <pc:docMk/>
          <pc:sldMk cId="3310427679" sldId="272"/>
        </pc:sldMkLst>
        <pc:spChg chg="add del mod">
          <ac:chgData name="Tanja Arvola" userId="64c0946d-c2dc-4178-8534-6113bb91beef" providerId="ADAL" clId="{02A46B19-72A3-4973-BA01-DC392E51D6A9}" dt="2021-09-15T06:39:34.637" v="139"/>
          <ac:spMkLst>
            <pc:docMk/>
            <pc:sldMk cId="3310427679" sldId="272"/>
            <ac:spMk id="7" creationId="{B66B74DF-C346-438E-8832-2ED22AAB1F64}"/>
          </ac:spMkLst>
        </pc:spChg>
        <pc:graphicFrameChg chg="del">
          <ac:chgData name="Tanja Arvola" userId="64c0946d-c2dc-4178-8534-6113bb91beef" providerId="ADAL" clId="{02A46B19-72A3-4973-BA01-DC392E51D6A9}" dt="2021-09-15T06:28:10.710" v="12" actId="478"/>
          <ac:graphicFrameMkLst>
            <pc:docMk/>
            <pc:sldMk cId="3310427679" sldId="272"/>
            <ac:graphicFrameMk id="9" creationId="{00000000-0008-0000-0600-000002000000}"/>
          </ac:graphicFrameMkLst>
        </pc:graphicFrameChg>
        <pc:graphicFrameChg chg="add mod">
          <ac:chgData name="Tanja Arvola" userId="64c0946d-c2dc-4178-8534-6113bb91beef" providerId="ADAL" clId="{02A46B19-72A3-4973-BA01-DC392E51D6A9}" dt="2021-09-15T06:40:31.882" v="145"/>
          <ac:graphicFrameMkLst>
            <pc:docMk/>
            <pc:sldMk cId="3310427679" sldId="272"/>
            <ac:graphicFrameMk id="10" creationId="{00000000-0008-0000-0600-000002000000}"/>
          </ac:graphicFrameMkLst>
        </pc:graphicFrameChg>
      </pc:sldChg>
      <pc:sldChg chg="addSp delSp modSp mod">
        <pc:chgData name="Tanja Arvola" userId="64c0946d-c2dc-4178-8534-6113bb91beef" providerId="ADAL" clId="{02A46B19-72A3-4973-BA01-DC392E51D6A9}" dt="2021-09-15T06:41:00.571" v="152"/>
        <pc:sldMkLst>
          <pc:docMk/>
          <pc:sldMk cId="3562519766" sldId="273"/>
        </pc:sldMkLst>
        <pc:spChg chg="add del mod">
          <ac:chgData name="Tanja Arvola" userId="64c0946d-c2dc-4178-8534-6113bb91beef" providerId="ADAL" clId="{02A46B19-72A3-4973-BA01-DC392E51D6A9}" dt="2021-09-15T06:40:44.604" v="147"/>
          <ac:spMkLst>
            <pc:docMk/>
            <pc:sldMk cId="3562519766" sldId="273"/>
            <ac:spMk id="7" creationId="{62B70E85-2C14-41D2-98C5-8865B4B00F3D}"/>
          </ac:spMkLst>
        </pc:spChg>
        <pc:graphicFrameChg chg="add mod">
          <ac:chgData name="Tanja Arvola" userId="64c0946d-c2dc-4178-8534-6113bb91beef" providerId="ADAL" clId="{02A46B19-72A3-4973-BA01-DC392E51D6A9}" dt="2021-09-15T06:41:00.571" v="152"/>
          <ac:graphicFrameMkLst>
            <pc:docMk/>
            <pc:sldMk cId="3562519766" sldId="273"/>
            <ac:graphicFrameMk id="9" creationId="{00000000-0008-0000-0700-000002000000}"/>
          </ac:graphicFrameMkLst>
        </pc:graphicFrameChg>
        <pc:graphicFrameChg chg="del">
          <ac:chgData name="Tanja Arvola" userId="64c0946d-c2dc-4178-8534-6113bb91beef" providerId="ADAL" clId="{02A46B19-72A3-4973-BA01-DC392E51D6A9}" dt="2021-09-15T06:28:12.851" v="13" actId="478"/>
          <ac:graphicFrameMkLst>
            <pc:docMk/>
            <pc:sldMk cId="3562519766" sldId="273"/>
            <ac:graphicFrameMk id="10" creationId="{00000000-0008-0000-0700-000002000000}"/>
          </ac:graphicFrameMkLst>
        </pc:graphicFrameChg>
      </pc:sldChg>
      <pc:sldChg chg="addSp delSp modSp mod">
        <pc:chgData name="Tanja Arvola" userId="64c0946d-c2dc-4178-8534-6113bb91beef" providerId="ADAL" clId="{02A46B19-72A3-4973-BA01-DC392E51D6A9}" dt="2021-09-15T06:41:39.234" v="159"/>
        <pc:sldMkLst>
          <pc:docMk/>
          <pc:sldMk cId="3679916391" sldId="274"/>
        </pc:sldMkLst>
        <pc:spChg chg="add del mod">
          <ac:chgData name="Tanja Arvola" userId="64c0946d-c2dc-4178-8534-6113bb91beef" providerId="ADAL" clId="{02A46B19-72A3-4973-BA01-DC392E51D6A9}" dt="2021-09-15T06:41:27.831" v="154"/>
          <ac:spMkLst>
            <pc:docMk/>
            <pc:sldMk cId="3679916391" sldId="274"/>
            <ac:spMk id="7" creationId="{17B43931-9731-4044-8DCC-94DE82B18E83}"/>
          </ac:spMkLst>
        </pc:spChg>
        <pc:graphicFrameChg chg="add mod">
          <ac:chgData name="Tanja Arvola" userId="64c0946d-c2dc-4178-8534-6113bb91beef" providerId="ADAL" clId="{02A46B19-72A3-4973-BA01-DC392E51D6A9}" dt="2021-09-15T06:41:39.234" v="159"/>
          <ac:graphicFrameMkLst>
            <pc:docMk/>
            <pc:sldMk cId="3679916391" sldId="274"/>
            <ac:graphicFrameMk id="9" creationId="{00000000-0008-0000-0800-000002000000}"/>
          </ac:graphicFrameMkLst>
        </pc:graphicFrameChg>
        <pc:graphicFrameChg chg="del">
          <ac:chgData name="Tanja Arvola" userId="64c0946d-c2dc-4178-8534-6113bb91beef" providerId="ADAL" clId="{02A46B19-72A3-4973-BA01-DC392E51D6A9}" dt="2021-09-15T06:28:14.301" v="14" actId="478"/>
          <ac:graphicFrameMkLst>
            <pc:docMk/>
            <pc:sldMk cId="3679916391" sldId="274"/>
            <ac:graphicFrameMk id="10" creationId="{00000000-0008-0000-0800-000002000000}"/>
          </ac:graphicFrameMkLst>
        </pc:graphicFrameChg>
      </pc:sldChg>
      <pc:sldChg chg="addSp delSp modSp mod">
        <pc:chgData name="Tanja Arvola" userId="64c0946d-c2dc-4178-8534-6113bb91beef" providerId="ADAL" clId="{02A46B19-72A3-4973-BA01-DC392E51D6A9}" dt="2021-09-15T06:42:05.559" v="166"/>
        <pc:sldMkLst>
          <pc:docMk/>
          <pc:sldMk cId="1772064071" sldId="275"/>
        </pc:sldMkLst>
        <pc:spChg chg="add del mod">
          <ac:chgData name="Tanja Arvola" userId="64c0946d-c2dc-4178-8534-6113bb91beef" providerId="ADAL" clId="{02A46B19-72A3-4973-BA01-DC392E51D6A9}" dt="2021-09-15T06:41:53.658" v="161"/>
          <ac:spMkLst>
            <pc:docMk/>
            <pc:sldMk cId="1772064071" sldId="275"/>
            <ac:spMk id="7" creationId="{B4B9485C-8F43-41EF-B9A1-5CC6730888CB}"/>
          </ac:spMkLst>
        </pc:spChg>
        <pc:graphicFrameChg chg="add mod">
          <ac:chgData name="Tanja Arvola" userId="64c0946d-c2dc-4178-8534-6113bb91beef" providerId="ADAL" clId="{02A46B19-72A3-4973-BA01-DC392E51D6A9}" dt="2021-09-15T06:42:05.559" v="166"/>
          <ac:graphicFrameMkLst>
            <pc:docMk/>
            <pc:sldMk cId="1772064071" sldId="275"/>
            <ac:graphicFrameMk id="9" creationId="{00000000-0008-0000-0900-000002000000}"/>
          </ac:graphicFrameMkLst>
        </pc:graphicFrameChg>
        <pc:graphicFrameChg chg="del">
          <ac:chgData name="Tanja Arvola" userId="64c0946d-c2dc-4178-8534-6113bb91beef" providerId="ADAL" clId="{02A46B19-72A3-4973-BA01-DC392E51D6A9}" dt="2021-09-15T06:28:16.145" v="15" actId="478"/>
          <ac:graphicFrameMkLst>
            <pc:docMk/>
            <pc:sldMk cId="1772064071" sldId="275"/>
            <ac:graphicFrameMk id="10" creationId="{00000000-0008-0000-0900-000002000000}"/>
          </ac:graphicFrameMkLst>
        </pc:graphicFrameChg>
      </pc:sldChg>
      <pc:sldChg chg="addSp delSp modSp mod">
        <pc:chgData name="Tanja Arvola" userId="64c0946d-c2dc-4178-8534-6113bb91beef" providerId="ADAL" clId="{02A46B19-72A3-4973-BA01-DC392E51D6A9}" dt="2021-09-15T06:42:29.144" v="173"/>
        <pc:sldMkLst>
          <pc:docMk/>
          <pc:sldMk cId="3846425166" sldId="276"/>
        </pc:sldMkLst>
        <pc:spChg chg="add del mod">
          <ac:chgData name="Tanja Arvola" userId="64c0946d-c2dc-4178-8534-6113bb91beef" providerId="ADAL" clId="{02A46B19-72A3-4973-BA01-DC392E51D6A9}" dt="2021-09-15T06:42:16.685" v="168"/>
          <ac:spMkLst>
            <pc:docMk/>
            <pc:sldMk cId="3846425166" sldId="276"/>
            <ac:spMk id="7" creationId="{961EA137-38D7-4187-B114-CD76BB9FE943}"/>
          </ac:spMkLst>
        </pc:spChg>
        <pc:graphicFrameChg chg="add mod">
          <ac:chgData name="Tanja Arvola" userId="64c0946d-c2dc-4178-8534-6113bb91beef" providerId="ADAL" clId="{02A46B19-72A3-4973-BA01-DC392E51D6A9}" dt="2021-09-15T06:42:29.144" v="173"/>
          <ac:graphicFrameMkLst>
            <pc:docMk/>
            <pc:sldMk cId="3846425166" sldId="276"/>
            <ac:graphicFrameMk id="9" creationId="{00000000-0008-0000-0A00-000002000000}"/>
          </ac:graphicFrameMkLst>
        </pc:graphicFrameChg>
        <pc:graphicFrameChg chg="del">
          <ac:chgData name="Tanja Arvola" userId="64c0946d-c2dc-4178-8534-6113bb91beef" providerId="ADAL" clId="{02A46B19-72A3-4973-BA01-DC392E51D6A9}" dt="2021-09-15T06:28:17.880" v="16" actId="478"/>
          <ac:graphicFrameMkLst>
            <pc:docMk/>
            <pc:sldMk cId="3846425166" sldId="276"/>
            <ac:graphicFrameMk id="10" creationId="{00000000-0008-0000-0A00-000002000000}"/>
          </ac:graphicFrameMkLst>
        </pc:graphicFrameChg>
      </pc:sldChg>
      <pc:sldChg chg="addSp delSp modSp mod">
        <pc:chgData name="Tanja Arvola" userId="64c0946d-c2dc-4178-8534-6113bb91beef" providerId="ADAL" clId="{02A46B19-72A3-4973-BA01-DC392E51D6A9}" dt="2021-09-15T06:42:54.076" v="182"/>
        <pc:sldMkLst>
          <pc:docMk/>
          <pc:sldMk cId="2271402288" sldId="277"/>
        </pc:sldMkLst>
        <pc:spChg chg="add del mod">
          <ac:chgData name="Tanja Arvola" userId="64c0946d-c2dc-4178-8534-6113bb91beef" providerId="ADAL" clId="{02A46B19-72A3-4973-BA01-DC392E51D6A9}" dt="2021-09-15T06:42:41.413" v="175"/>
          <ac:spMkLst>
            <pc:docMk/>
            <pc:sldMk cId="2271402288" sldId="277"/>
            <ac:spMk id="7" creationId="{ECBB0719-6538-42DE-B643-353AD3B2A604}"/>
          </ac:spMkLst>
        </pc:spChg>
        <pc:graphicFrameChg chg="add mod">
          <ac:chgData name="Tanja Arvola" userId="64c0946d-c2dc-4178-8534-6113bb91beef" providerId="ADAL" clId="{02A46B19-72A3-4973-BA01-DC392E51D6A9}" dt="2021-09-15T06:42:54.076" v="182"/>
          <ac:graphicFrameMkLst>
            <pc:docMk/>
            <pc:sldMk cId="2271402288" sldId="277"/>
            <ac:graphicFrameMk id="9" creationId="{00000000-0008-0000-0B00-000002000000}"/>
          </ac:graphicFrameMkLst>
        </pc:graphicFrameChg>
        <pc:graphicFrameChg chg="del">
          <ac:chgData name="Tanja Arvola" userId="64c0946d-c2dc-4178-8534-6113bb91beef" providerId="ADAL" clId="{02A46B19-72A3-4973-BA01-DC392E51D6A9}" dt="2021-09-15T06:28:19.171" v="17" actId="478"/>
          <ac:graphicFrameMkLst>
            <pc:docMk/>
            <pc:sldMk cId="2271402288" sldId="277"/>
            <ac:graphicFrameMk id="10" creationId="{00000000-0008-0000-0B00-000002000000}"/>
          </ac:graphicFrameMkLst>
        </pc:graphicFrameChg>
      </pc:sldChg>
      <pc:sldChg chg="addSp delSp modSp mod">
        <pc:chgData name="Tanja Arvola" userId="64c0946d-c2dc-4178-8534-6113bb91beef" providerId="ADAL" clId="{02A46B19-72A3-4973-BA01-DC392E51D6A9}" dt="2021-09-15T06:37:23.103" v="120"/>
        <pc:sldMkLst>
          <pc:docMk/>
          <pc:sldMk cId="470078494" sldId="283"/>
        </pc:sldMkLst>
        <pc:spChg chg="add del mod">
          <ac:chgData name="Tanja Arvola" userId="64c0946d-c2dc-4178-8534-6113bb91beef" providerId="ADAL" clId="{02A46B19-72A3-4973-BA01-DC392E51D6A9}" dt="2021-09-15T06:36:12.501" v="104"/>
          <ac:spMkLst>
            <pc:docMk/>
            <pc:sldMk cId="470078494" sldId="283"/>
            <ac:spMk id="3" creationId="{03E335B5-3D56-4889-B6B5-248932089FCC}"/>
          </ac:spMkLst>
        </pc:spChg>
        <pc:spChg chg="mod">
          <ac:chgData name="Tanja Arvola" userId="64c0946d-c2dc-4178-8534-6113bb91beef" providerId="ADAL" clId="{02A46B19-72A3-4973-BA01-DC392E51D6A9}" dt="2021-09-15T06:34:37.589" v="93" actId="404"/>
          <ac:spMkLst>
            <pc:docMk/>
            <pc:sldMk cId="470078494" sldId="283"/>
            <ac:spMk id="7" creationId="{A6D807D6-6024-4683-88C4-DF54332BF653}"/>
          </ac:spMkLst>
        </pc:spChg>
        <pc:graphicFrameChg chg="add mod">
          <ac:chgData name="Tanja Arvola" userId="64c0946d-c2dc-4178-8534-6113bb91beef" providerId="ADAL" clId="{02A46B19-72A3-4973-BA01-DC392E51D6A9}" dt="2021-09-15T06:36:12.388" v="102"/>
          <ac:graphicFrameMkLst>
            <pc:docMk/>
            <pc:sldMk cId="470078494" sldId="283"/>
            <ac:graphicFrameMk id="9" creationId="{1A910ACE-619B-4C8A-AEB6-E4991891B16D}"/>
          </ac:graphicFrameMkLst>
        </pc:graphicFrameChg>
        <pc:graphicFrameChg chg="add mod">
          <ac:chgData name="Tanja Arvola" userId="64c0946d-c2dc-4178-8534-6113bb91beef" providerId="ADAL" clId="{02A46B19-72A3-4973-BA01-DC392E51D6A9}" dt="2021-09-15T06:37:23.103" v="120"/>
          <ac:graphicFrameMkLst>
            <pc:docMk/>
            <pc:sldMk cId="470078494" sldId="283"/>
            <ac:graphicFrameMk id="10" creationId="{1A910ACE-619B-4C8A-AEB6-E4991891B16D}"/>
          </ac:graphicFrameMkLst>
        </pc:graphicFrameChg>
        <pc:graphicFrameChg chg="del">
          <ac:chgData name="Tanja Arvola" userId="64c0946d-c2dc-4178-8534-6113bb91beef" providerId="ADAL" clId="{02A46B19-72A3-4973-BA01-DC392E51D6A9}" dt="2021-09-15T06:28:04.898" v="9" actId="478"/>
          <ac:graphicFrameMkLst>
            <pc:docMk/>
            <pc:sldMk cId="470078494" sldId="283"/>
            <ac:graphicFrameMk id="15" creationId="{2F8ADEF0-891C-414B-8CA4-FED378E3DCB9}"/>
          </ac:graphicFrameMkLst>
        </pc:graphicFrameChg>
      </pc:sldChg>
      <pc:sldChg chg="addSp delSp modSp mod">
        <pc:chgData name="Tanja Arvola" userId="64c0946d-c2dc-4178-8534-6113bb91beef" providerId="ADAL" clId="{02A46B19-72A3-4973-BA01-DC392E51D6A9}" dt="2021-09-15T06:37:58.440" v="127" actId="403"/>
        <pc:sldMkLst>
          <pc:docMk/>
          <pc:sldMk cId="1689652213" sldId="284"/>
        </pc:sldMkLst>
        <pc:spChg chg="mod">
          <ac:chgData name="Tanja Arvola" userId="64c0946d-c2dc-4178-8534-6113bb91beef" providerId="ADAL" clId="{02A46B19-72A3-4973-BA01-DC392E51D6A9}" dt="2021-09-15T06:34:49.330" v="95" actId="404"/>
          <ac:spMkLst>
            <pc:docMk/>
            <pc:sldMk cId="1689652213" sldId="284"/>
            <ac:spMk id="2" creationId="{4D11A8A2-3517-4716-94C6-546ACA1BFEC7}"/>
          </ac:spMkLst>
        </pc:spChg>
        <pc:spChg chg="add del mod">
          <ac:chgData name="Tanja Arvola" userId="64c0946d-c2dc-4178-8534-6113bb91beef" providerId="ADAL" clId="{02A46B19-72A3-4973-BA01-DC392E51D6A9}" dt="2021-09-15T06:37:40.816" v="122"/>
          <ac:spMkLst>
            <pc:docMk/>
            <pc:sldMk cId="1689652213" sldId="284"/>
            <ac:spMk id="7" creationId="{F0771EF7-F97A-4307-9D9C-73A0B66A4A83}"/>
          </ac:spMkLst>
        </pc:spChg>
        <pc:graphicFrameChg chg="del">
          <ac:chgData name="Tanja Arvola" userId="64c0946d-c2dc-4178-8534-6113bb91beef" providerId="ADAL" clId="{02A46B19-72A3-4973-BA01-DC392E51D6A9}" dt="2021-09-15T06:28:07.558" v="10" actId="478"/>
          <ac:graphicFrameMkLst>
            <pc:docMk/>
            <pc:sldMk cId="1689652213" sldId="284"/>
            <ac:graphicFrameMk id="8" creationId="{A32C08F4-9114-4D5E-8935-98FCEDAE4EFD}"/>
          </ac:graphicFrameMkLst>
        </pc:graphicFrameChg>
        <pc:graphicFrameChg chg="add mod">
          <ac:chgData name="Tanja Arvola" userId="64c0946d-c2dc-4178-8534-6113bb91beef" providerId="ADAL" clId="{02A46B19-72A3-4973-BA01-DC392E51D6A9}" dt="2021-09-15T06:37:58.440" v="127" actId="403"/>
          <ac:graphicFrameMkLst>
            <pc:docMk/>
            <pc:sldMk cId="1689652213" sldId="284"/>
            <ac:graphicFrameMk id="9" creationId="{00000000-0008-0000-0E00-000002000000}"/>
          </ac:graphicFrameMkLst>
        </pc:graphicFrameChg>
      </pc:sldChg>
      <pc:sldChg chg="addSp delSp modSp mod">
        <pc:chgData name="Tanja Arvola" userId="64c0946d-c2dc-4178-8534-6113bb91beef" providerId="ADAL" clId="{02A46B19-72A3-4973-BA01-DC392E51D6A9}" dt="2021-09-15T06:38:33.436" v="137"/>
        <pc:sldMkLst>
          <pc:docMk/>
          <pc:sldMk cId="3393008717" sldId="285"/>
        </pc:sldMkLst>
        <pc:spChg chg="mod">
          <ac:chgData name="Tanja Arvola" userId="64c0946d-c2dc-4178-8534-6113bb91beef" providerId="ADAL" clId="{02A46B19-72A3-4973-BA01-DC392E51D6A9}" dt="2021-09-15T06:35:02.595" v="99" actId="404"/>
          <ac:spMkLst>
            <pc:docMk/>
            <pc:sldMk cId="3393008717" sldId="285"/>
            <ac:spMk id="2" creationId="{AC005028-B2C3-4DA4-A5BB-3DE252933046}"/>
          </ac:spMkLst>
        </pc:spChg>
        <pc:spChg chg="add del mod">
          <ac:chgData name="Tanja Arvola" userId="64c0946d-c2dc-4178-8534-6113bb91beef" providerId="ADAL" clId="{02A46B19-72A3-4973-BA01-DC392E51D6A9}" dt="2021-09-15T06:38:13.985" v="129"/>
          <ac:spMkLst>
            <pc:docMk/>
            <pc:sldMk cId="3393008717" sldId="285"/>
            <ac:spMk id="8" creationId="{F05E0B7F-E40D-430F-8EE8-739196E051E9}"/>
          </ac:spMkLst>
        </pc:spChg>
        <pc:graphicFrameChg chg="del">
          <ac:chgData name="Tanja Arvola" userId="64c0946d-c2dc-4178-8534-6113bb91beef" providerId="ADAL" clId="{02A46B19-72A3-4973-BA01-DC392E51D6A9}" dt="2021-09-15T06:28:09.285" v="11" actId="478"/>
          <ac:graphicFrameMkLst>
            <pc:docMk/>
            <pc:sldMk cId="3393008717" sldId="285"/>
            <ac:graphicFrameMk id="7" creationId="{00000000-0008-0000-1000-000002000000}"/>
          </ac:graphicFrameMkLst>
        </pc:graphicFrameChg>
        <pc:graphicFrameChg chg="add mod">
          <ac:chgData name="Tanja Arvola" userId="64c0946d-c2dc-4178-8534-6113bb91beef" providerId="ADAL" clId="{02A46B19-72A3-4973-BA01-DC392E51D6A9}" dt="2021-09-15T06:38:33.436" v="137"/>
          <ac:graphicFrameMkLst>
            <pc:docMk/>
            <pc:sldMk cId="3393008717" sldId="285"/>
            <ac:graphicFrameMk id="9" creationId="{00000000-0008-0000-0F00-000002000000}"/>
          </ac:graphicFrameMkLst>
        </pc:graphicFrameChg>
      </pc:sldChg>
    </pc:docChg>
  </pc:docChgLst>
  <pc:docChgLst>
    <pc:chgData name="Pauliina Pulkkinen" userId="af8b1fda-88e2-4846-a95e-ddf24976b6a2" providerId="ADAL" clId="{8D37FC1D-9BC3-4566-AB4F-6D3A1B83A5B5}"/>
    <pc:docChg chg="delSld modSld">
      <pc:chgData name="Pauliina Pulkkinen" userId="af8b1fda-88e2-4846-a95e-ddf24976b6a2" providerId="ADAL" clId="{8D37FC1D-9BC3-4566-AB4F-6D3A1B83A5B5}" dt="2021-04-30T07:30:32.280" v="8" actId="20577"/>
      <pc:docMkLst>
        <pc:docMk/>
      </pc:docMkLst>
      <pc:sldChg chg="modSp mod">
        <pc:chgData name="Pauliina Pulkkinen" userId="af8b1fda-88e2-4846-a95e-ddf24976b6a2" providerId="ADAL" clId="{8D37FC1D-9BC3-4566-AB4F-6D3A1B83A5B5}" dt="2021-04-30T07:30:32.280" v="8" actId="20577"/>
        <pc:sldMkLst>
          <pc:docMk/>
          <pc:sldMk cId="1598432189" sldId="265"/>
        </pc:sldMkLst>
        <pc:spChg chg="mod">
          <ac:chgData name="Pauliina Pulkkinen" userId="af8b1fda-88e2-4846-a95e-ddf24976b6a2" providerId="ADAL" clId="{8D37FC1D-9BC3-4566-AB4F-6D3A1B83A5B5}" dt="2021-04-30T07:30:32.280" v="8" actId="20577"/>
          <ac:spMkLst>
            <pc:docMk/>
            <pc:sldMk cId="1598432189" sldId="265"/>
            <ac:spMk id="2" creationId="{B10E37A1-3886-455C-B76C-16A6ACD21D41}"/>
          </ac:spMkLst>
        </pc:spChg>
      </pc:sldChg>
      <pc:sldChg chg="del">
        <pc:chgData name="Pauliina Pulkkinen" userId="af8b1fda-88e2-4846-a95e-ddf24976b6a2" providerId="ADAL" clId="{8D37FC1D-9BC3-4566-AB4F-6D3A1B83A5B5}" dt="2021-04-30T07:30:08.244" v="0" actId="47"/>
        <pc:sldMkLst>
          <pc:docMk/>
          <pc:sldMk cId="1789525938" sldId="283"/>
        </pc:sldMkLst>
      </pc:sldChg>
      <pc:sldChg chg="del">
        <pc:chgData name="Pauliina Pulkkinen" userId="af8b1fda-88e2-4846-a95e-ddf24976b6a2" providerId="ADAL" clId="{8D37FC1D-9BC3-4566-AB4F-6D3A1B83A5B5}" dt="2021-04-30T07:30:12.694" v="1" actId="47"/>
        <pc:sldMkLst>
          <pc:docMk/>
          <pc:sldMk cId="919546764" sldId="284"/>
        </pc:sldMkLst>
      </pc:sldChg>
      <pc:sldChg chg="del">
        <pc:chgData name="Pauliina Pulkkinen" userId="af8b1fda-88e2-4846-a95e-ddf24976b6a2" providerId="ADAL" clId="{8D37FC1D-9BC3-4566-AB4F-6D3A1B83A5B5}" dt="2021-04-30T07:30:18.354" v="2" actId="47"/>
        <pc:sldMkLst>
          <pc:docMk/>
          <pc:sldMk cId="691628303" sldId="2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kauppakamari.sharepoint.com/sites/k3files/Yhteiset/8.%20VIESTINT&#196;/Kauppakamarien%20kyselyt%20ym/Pikakyselyt%20koronavirustilanteesta/Pikakysely%20koronavirustilanteesta%2014.9.2021/Pikakyselykoronavirustilanteesta14.9._YHTEENS&#19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D1E5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 Kysymys'!$F$33:$F$41</c:f>
              <c:strCache>
                <c:ptCount val="9"/>
                <c:pt idx="0">
                  <c:v>Alan henkilöstömäärän aiemmin ennakoitua suurempi lisääntyminen</c:v>
                </c:pt>
                <c:pt idx="1">
                  <c:v>Alan liikevaihdon aiemmin ennakoitua suurempi lasku</c:v>
                </c:pt>
                <c:pt idx="2">
                  <c:v>Alan liikevaihdon aiemmin ennakoitua suurempi nousu</c:v>
                </c:pt>
                <c:pt idx="3">
                  <c:v>Alan henkilöstömäärän aiemmin ennakoitua suurempi vähentyminen</c:v>
                </c:pt>
                <c:pt idx="4">
                  <c:v>Markkinaosuuksien merkittävä muutos toimijoiden kesken</c:v>
                </c:pt>
                <c:pt idx="5">
                  <c:v>Henkilöstön osaamisen kehittämisen tarpeen lisääntyminen</c:v>
                </c:pt>
                <c:pt idx="6">
                  <c:v>Uudenlaisen johtamistyön muutostarpeen</c:v>
                </c:pt>
                <c:pt idx="7">
                  <c:v>Digitalisaation vauhdittuminen</c:v>
                </c:pt>
                <c:pt idx="8">
                  <c:v>Etätyön lisääntyminen</c:v>
                </c:pt>
              </c:strCache>
            </c:strRef>
          </c:cat>
          <c:val>
            <c:numRef>
              <c:f>'11 Kysymys'!$G$33:$G$41</c:f>
              <c:numCache>
                <c:formatCode>0.0%</c:formatCode>
                <c:ptCount val="9"/>
                <c:pt idx="0">
                  <c:v>6.9207622868605823E-2</c:v>
                </c:pt>
                <c:pt idx="1">
                  <c:v>9.327983951855566E-2</c:v>
                </c:pt>
                <c:pt idx="2">
                  <c:v>0.10481444332998997</c:v>
                </c:pt>
                <c:pt idx="3">
                  <c:v>0.10631895687061184</c:v>
                </c:pt>
                <c:pt idx="4">
                  <c:v>0.1905717151454363</c:v>
                </c:pt>
                <c:pt idx="5">
                  <c:v>0.37763289869608824</c:v>
                </c:pt>
                <c:pt idx="6">
                  <c:v>0.52006018054162484</c:v>
                </c:pt>
                <c:pt idx="7">
                  <c:v>0.71013039117352061</c:v>
                </c:pt>
                <c:pt idx="8">
                  <c:v>0.76278836509528591</c:v>
                </c:pt>
              </c:numCache>
            </c:numRef>
          </c:val>
          <c:extLst>
            <c:ext xmlns:c16="http://schemas.microsoft.com/office/drawing/2014/chart" uri="{C3380CC4-5D6E-409C-BE32-E72D297353CC}">
              <c16:uniqueId val="{00000000-5942-4E11-939E-6EBE2A991724}"/>
            </c:ext>
          </c:extLst>
        </c:ser>
        <c:dLbls>
          <c:dLblPos val="outEnd"/>
          <c:showLegendKey val="0"/>
          <c:showVal val="1"/>
          <c:showCatName val="0"/>
          <c:showSerName val="0"/>
          <c:showPercent val="0"/>
          <c:showBubbleSize val="0"/>
        </c:dLbls>
        <c:gapWidth val="182"/>
        <c:axId val="2082866512"/>
        <c:axId val="1980159760"/>
      </c:barChart>
      <c:catAx>
        <c:axId val="208286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1980159760"/>
        <c:crosses val="autoZero"/>
        <c:auto val="1"/>
        <c:lblAlgn val="ctr"/>
        <c:lblOffset val="100"/>
        <c:noMultiLvlLbl val="0"/>
      </c:catAx>
      <c:valAx>
        <c:axId val="19801597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2082866512"/>
        <c:crosses val="autoZero"/>
        <c:crossBetween val="between"/>
        <c:minorUnit val="0.2"/>
      </c:valAx>
      <c:spPr>
        <a:noFill/>
        <a:ln>
          <a:noFill/>
        </a:ln>
        <a:effectLst/>
      </c:spPr>
    </c:plotArea>
    <c:plotVisOnly val="1"/>
    <c:dispBlanksAs val="gap"/>
    <c:showDLblsOverMax val="0"/>
  </c:chart>
  <c:spPr>
    <a:noFill/>
    <a:ln>
      <a:noFill/>
    </a:ln>
    <a:effectLst/>
  </c:spPr>
  <c:txPr>
    <a:bodyPr/>
    <a:lstStyle/>
    <a:p>
      <a:pPr>
        <a:defRPr sz="1100">
          <a:latin typeface="Century Gothic" panose="020B0502020202020204" pitchFamily="34" charset="0"/>
        </a:defRPr>
      </a:pPr>
      <a:endParaRPr lang="fi-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26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Kysymys'!$H$36:$H$54</c:f>
              <c:strCache>
                <c:ptCount val="19"/>
                <c:pt idx="0">
                  <c:v>Ålands handelskammare</c:v>
                </c:pt>
                <c:pt idx="1">
                  <c:v>Pohjanmaan kauppakamari</c:v>
                </c:pt>
                <c:pt idx="2">
                  <c:v>Länsi-Uudenmaan kauppakamari</c:v>
                </c:pt>
                <c:pt idx="3">
                  <c:v>Rauman kauppakamari</c:v>
                </c:pt>
                <c:pt idx="4">
                  <c:v>Riihimäen-Hyvinkään kauppakamari</c:v>
                </c:pt>
                <c:pt idx="5">
                  <c:v>Etelä-Savon kauppakamari</c:v>
                </c:pt>
                <c:pt idx="6">
                  <c:v>Etelä-Karjalan kauppakamari</c:v>
                </c:pt>
                <c:pt idx="7">
                  <c:v>Lapin kauppakamari</c:v>
                </c:pt>
                <c:pt idx="8">
                  <c:v>Kymenlaakson kauppakamari</c:v>
                </c:pt>
                <c:pt idx="9">
                  <c:v>Satakunnan kauppakamari</c:v>
                </c:pt>
                <c:pt idx="10">
                  <c:v>Pohjois-Karjalan kauppakamari</c:v>
                </c:pt>
                <c:pt idx="11">
                  <c:v>Etelä-Pohjanmaan kauppakamari</c:v>
                </c:pt>
                <c:pt idx="12">
                  <c:v>Keski-Suomen kauppakamari</c:v>
                </c:pt>
                <c:pt idx="13">
                  <c:v>Kuopion alueen kauppakamari</c:v>
                </c:pt>
                <c:pt idx="14">
                  <c:v>Oulun kauppakamari</c:v>
                </c:pt>
                <c:pt idx="15">
                  <c:v>Hämeen kauppakamari</c:v>
                </c:pt>
                <c:pt idx="16">
                  <c:v>Turun kauppakamari</c:v>
                </c:pt>
                <c:pt idx="17">
                  <c:v>Tampereen kauppakamari</c:v>
                </c:pt>
                <c:pt idx="18">
                  <c:v>Helsingin seudun kauppakamari</c:v>
                </c:pt>
              </c:strCache>
            </c:strRef>
          </c:cat>
          <c:val>
            <c:numRef>
              <c:f>'1 Kysymys'!$I$36:$I$54</c:f>
              <c:numCache>
                <c:formatCode>0.0%</c:formatCode>
                <c:ptCount val="19"/>
                <c:pt idx="0">
                  <c:v>0</c:v>
                </c:pt>
                <c:pt idx="1">
                  <c:v>2.5075225677031092E-3</c:v>
                </c:pt>
                <c:pt idx="2">
                  <c:v>1.5546639919759278E-2</c:v>
                </c:pt>
                <c:pt idx="3">
                  <c:v>1.7552657973921765E-2</c:v>
                </c:pt>
                <c:pt idx="4">
                  <c:v>2.2066198595787363E-2</c:v>
                </c:pt>
                <c:pt idx="5">
                  <c:v>2.4072216649949851E-2</c:v>
                </c:pt>
                <c:pt idx="6">
                  <c:v>2.5576730190571717E-2</c:v>
                </c:pt>
                <c:pt idx="7">
                  <c:v>2.8084252758274825E-2</c:v>
                </c:pt>
                <c:pt idx="8">
                  <c:v>3.3099297893681046E-2</c:v>
                </c:pt>
                <c:pt idx="9">
                  <c:v>3.4102306920762285E-2</c:v>
                </c:pt>
                <c:pt idx="10">
                  <c:v>3.4603811434302911E-2</c:v>
                </c:pt>
                <c:pt idx="11">
                  <c:v>3.9618856569709128E-2</c:v>
                </c:pt>
                <c:pt idx="12">
                  <c:v>4.0621865596790374E-2</c:v>
                </c:pt>
                <c:pt idx="13">
                  <c:v>5.0651955867602808E-2</c:v>
                </c:pt>
                <c:pt idx="14">
                  <c:v>7.0210631895687062E-2</c:v>
                </c:pt>
                <c:pt idx="15">
                  <c:v>7.372116349047142E-2</c:v>
                </c:pt>
                <c:pt idx="16">
                  <c:v>0.10180541624874624</c:v>
                </c:pt>
                <c:pt idx="17">
                  <c:v>0.12286860581745236</c:v>
                </c:pt>
                <c:pt idx="18">
                  <c:v>0.2632898696088265</c:v>
                </c:pt>
              </c:numCache>
            </c:numRef>
          </c:val>
          <c:extLst>
            <c:ext xmlns:c16="http://schemas.microsoft.com/office/drawing/2014/chart" uri="{C3380CC4-5D6E-409C-BE32-E72D297353CC}">
              <c16:uniqueId val="{00000000-AF3E-43C4-AFED-304A8766E21A}"/>
            </c:ext>
          </c:extLst>
        </c:ser>
        <c:dLbls>
          <c:dLblPos val="outEnd"/>
          <c:showLegendKey val="0"/>
          <c:showVal val="1"/>
          <c:showCatName val="0"/>
          <c:showSerName val="0"/>
          <c:showPercent val="0"/>
          <c:showBubbleSize val="0"/>
        </c:dLbls>
        <c:gapWidth val="182"/>
        <c:axId val="2078397472"/>
        <c:axId val="2083708592"/>
      </c:barChart>
      <c:catAx>
        <c:axId val="207839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2083708592"/>
        <c:crosses val="autoZero"/>
        <c:auto val="1"/>
        <c:lblAlgn val="ctr"/>
        <c:lblOffset val="100"/>
        <c:noMultiLvlLbl val="0"/>
      </c:catAx>
      <c:valAx>
        <c:axId val="208370859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207839747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Century Gothic" panose="020B0502020202020204" pitchFamily="34" charset="0"/>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26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Kysymys'!$H$34:$H$54</c:f>
              <c:strCache>
                <c:ptCount val="21"/>
                <c:pt idx="0">
                  <c:v>Kotitalouksien toiminta työnantajina</c:v>
                </c:pt>
                <c:pt idx="1">
                  <c:v>Kansainvälisten organisaatioiden ja toimielinten toiminta</c:v>
                </c:pt>
                <c:pt idx="2">
                  <c:v>Kaivostoiminta ja louhinta</c:v>
                </c:pt>
                <c:pt idx="3">
                  <c:v>Julkinen hallinto ja maanpuolustus</c:v>
                </c:pt>
                <c:pt idx="4">
                  <c:v>Maa-, metsä- ja kalatalous</c:v>
                </c:pt>
                <c:pt idx="5">
                  <c:v>Vesihuolto, viemäri- ja jätevesihuolto</c:v>
                </c:pt>
                <c:pt idx="6">
                  <c:v>Sähkö-, kaasu- ja lämpöhuolto</c:v>
                </c:pt>
                <c:pt idx="7">
                  <c:v>Koulutus</c:v>
                </c:pt>
                <c:pt idx="8">
                  <c:v>Taiteet, viihde ja virkistys</c:v>
                </c:pt>
                <c:pt idx="9">
                  <c:v>Terveys- ja sosiaalipalvelut</c:v>
                </c:pt>
                <c:pt idx="10">
                  <c:v>Rahoitus- ja vakuutustoiminta</c:v>
                </c:pt>
                <c:pt idx="11">
                  <c:v>Ammatillinen, tieteellinen ja tekninen toiminta</c:v>
                </c:pt>
                <c:pt idx="12">
                  <c:v>Kiinteistöalan toiminta</c:v>
                </c:pt>
                <c:pt idx="13">
                  <c:v>Kuljetus ja varastointi</c:v>
                </c:pt>
                <c:pt idx="14">
                  <c:v>Majoitus- ja ravitsemistoiminta</c:v>
                </c:pt>
                <c:pt idx="15">
                  <c:v>Hallinto- ja tukipalvelutoiminta</c:v>
                </c:pt>
                <c:pt idx="16">
                  <c:v>Informaatio ja viestintä</c:v>
                </c:pt>
                <c:pt idx="17">
                  <c:v>Rakentaminen</c:v>
                </c:pt>
                <c:pt idx="18">
                  <c:v>Tukku- ja vähittäiskauppa</c:v>
                </c:pt>
                <c:pt idx="19">
                  <c:v>Muu palvelutoiminta</c:v>
                </c:pt>
                <c:pt idx="20">
                  <c:v>Teollisuus</c:v>
                </c:pt>
              </c:strCache>
            </c:strRef>
          </c:cat>
          <c:val>
            <c:numRef>
              <c:f>'2 Kysymys'!$I$34:$I$54</c:f>
              <c:numCache>
                <c:formatCode>0.0%</c:formatCode>
                <c:ptCount val="21"/>
                <c:pt idx="0">
                  <c:v>0</c:v>
                </c:pt>
                <c:pt idx="1">
                  <c:v>5.0150451354062197E-4</c:v>
                </c:pt>
                <c:pt idx="2">
                  <c:v>4.0120361083249749E-3</c:v>
                </c:pt>
                <c:pt idx="3">
                  <c:v>6.519558676028085E-3</c:v>
                </c:pt>
                <c:pt idx="4">
                  <c:v>7.5225677031093277E-3</c:v>
                </c:pt>
                <c:pt idx="5">
                  <c:v>7.5225677031093277E-3</c:v>
                </c:pt>
                <c:pt idx="6">
                  <c:v>1.5546639919759278E-2</c:v>
                </c:pt>
                <c:pt idx="7">
                  <c:v>2.106318956870612E-2</c:v>
                </c:pt>
                <c:pt idx="8">
                  <c:v>2.2066198595787363E-2</c:v>
                </c:pt>
                <c:pt idx="9">
                  <c:v>2.5075225677031094E-2</c:v>
                </c:pt>
                <c:pt idx="10">
                  <c:v>2.5576730190571717E-2</c:v>
                </c:pt>
                <c:pt idx="11">
                  <c:v>4.212637913741224E-2</c:v>
                </c:pt>
                <c:pt idx="12">
                  <c:v>4.2627883650952866E-2</c:v>
                </c:pt>
                <c:pt idx="13">
                  <c:v>4.5636910732196591E-2</c:v>
                </c:pt>
                <c:pt idx="14">
                  <c:v>4.5636910732196591E-2</c:v>
                </c:pt>
                <c:pt idx="15">
                  <c:v>6.1183550651955868E-2</c:v>
                </c:pt>
                <c:pt idx="16">
                  <c:v>7.1715145436308927E-2</c:v>
                </c:pt>
                <c:pt idx="17">
                  <c:v>8.0742226680040122E-2</c:v>
                </c:pt>
                <c:pt idx="18">
                  <c:v>0.12587763289869611</c:v>
                </c:pt>
                <c:pt idx="19">
                  <c:v>0.13289869608826482</c:v>
                </c:pt>
                <c:pt idx="20">
                  <c:v>0.21614844533600799</c:v>
                </c:pt>
              </c:numCache>
            </c:numRef>
          </c:val>
          <c:extLst>
            <c:ext xmlns:c16="http://schemas.microsoft.com/office/drawing/2014/chart" uri="{C3380CC4-5D6E-409C-BE32-E72D297353CC}">
              <c16:uniqueId val="{00000000-B204-4A12-AD71-3D7A699DCEB4}"/>
            </c:ext>
          </c:extLst>
        </c:ser>
        <c:dLbls>
          <c:dLblPos val="outEnd"/>
          <c:showLegendKey val="0"/>
          <c:showVal val="1"/>
          <c:showCatName val="0"/>
          <c:showSerName val="0"/>
          <c:showPercent val="0"/>
          <c:showBubbleSize val="0"/>
        </c:dLbls>
        <c:gapWidth val="182"/>
        <c:axId val="2080867136"/>
        <c:axId val="1989170656"/>
      </c:barChart>
      <c:catAx>
        <c:axId val="2080867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1989170656"/>
        <c:crosses val="autoZero"/>
        <c:auto val="1"/>
        <c:lblAlgn val="ctr"/>
        <c:lblOffset val="100"/>
        <c:noMultiLvlLbl val="0"/>
      </c:catAx>
      <c:valAx>
        <c:axId val="19891706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2080867136"/>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Century Gothic" panose="020B0502020202020204" pitchFamily="34" charset="0"/>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c:spPr>
          <c:invertIfNegative val="0"/>
          <c:dPt>
            <c:idx val="0"/>
            <c:invertIfNegative val="0"/>
            <c:bubble3D val="0"/>
            <c:extLst>
              <c:ext xmlns:c16="http://schemas.microsoft.com/office/drawing/2014/chart" uri="{C3380CC4-5D6E-409C-BE32-E72D297353CC}">
                <c16:uniqueId val="{00000000-D283-4B6B-BD3F-C4C930F3B849}"/>
              </c:ext>
            </c:extLst>
          </c:dPt>
          <c:dPt>
            <c:idx val="1"/>
            <c:invertIfNegative val="0"/>
            <c:bubble3D val="0"/>
            <c:spPr>
              <a:solidFill>
                <a:schemeClr val="accent3"/>
              </a:solidFill>
              <a:ln>
                <a:noFill/>
              </a:ln>
            </c:spPr>
            <c:extLst>
              <c:ext xmlns:c16="http://schemas.microsoft.com/office/drawing/2014/chart" uri="{C3380CC4-5D6E-409C-BE32-E72D297353CC}">
                <c16:uniqueId val="{00000002-D283-4B6B-BD3F-C4C930F3B849}"/>
              </c:ext>
            </c:extLst>
          </c:dPt>
          <c:dPt>
            <c:idx val="2"/>
            <c:invertIfNegative val="0"/>
            <c:bubble3D val="0"/>
            <c:spPr>
              <a:solidFill>
                <a:schemeClr val="accent3"/>
              </a:solidFill>
              <a:ln>
                <a:noFill/>
              </a:ln>
            </c:spPr>
            <c:extLst>
              <c:ext xmlns:c16="http://schemas.microsoft.com/office/drawing/2014/chart" uri="{C3380CC4-5D6E-409C-BE32-E72D297353CC}">
                <c16:uniqueId val="{00000004-D283-4B6B-BD3F-C4C930F3B849}"/>
              </c:ext>
            </c:extLst>
          </c:dPt>
          <c:dPt>
            <c:idx val="3"/>
            <c:invertIfNegative val="0"/>
            <c:bubble3D val="0"/>
            <c:spPr>
              <a:solidFill>
                <a:schemeClr val="accent3"/>
              </a:solidFill>
              <a:ln>
                <a:noFill/>
              </a:ln>
            </c:spPr>
            <c:extLst>
              <c:ext xmlns:c16="http://schemas.microsoft.com/office/drawing/2014/chart" uri="{C3380CC4-5D6E-409C-BE32-E72D297353CC}">
                <c16:uniqueId val="{00000006-D283-4B6B-BD3F-C4C930F3B849}"/>
              </c:ext>
            </c:extLst>
          </c:dPt>
          <c:dPt>
            <c:idx val="4"/>
            <c:invertIfNegative val="0"/>
            <c:bubble3D val="0"/>
            <c:spPr>
              <a:solidFill>
                <a:schemeClr val="accent3"/>
              </a:solidFill>
              <a:ln>
                <a:noFill/>
              </a:ln>
            </c:spPr>
            <c:extLst>
              <c:ext xmlns:c16="http://schemas.microsoft.com/office/drawing/2014/chart" uri="{C3380CC4-5D6E-409C-BE32-E72D297353CC}">
                <c16:uniqueId val="{00000008-D283-4B6B-BD3F-C4C930F3B849}"/>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 Kysymys'!$B$34:$B$38</c:f>
              <c:strCache>
                <c:ptCount val="5"/>
                <c:pt idx="0">
                  <c:v>Yksinyrittäjä</c:v>
                </c:pt>
                <c:pt idx="1">
                  <c:v>2-9</c:v>
                </c:pt>
                <c:pt idx="2">
                  <c:v>10-49</c:v>
                </c:pt>
                <c:pt idx="3">
                  <c:v>50-249</c:v>
                </c:pt>
                <c:pt idx="4">
                  <c:v>250 tai yli</c:v>
                </c:pt>
              </c:strCache>
            </c:strRef>
          </c:cat>
          <c:val>
            <c:numRef>
              <c:f>'3 Kysymys'!$C$34:$C$38</c:f>
              <c:numCache>
                <c:formatCode>0.0%</c:formatCode>
                <c:ptCount val="5"/>
                <c:pt idx="0">
                  <c:v>6.4694082246740225E-2</c:v>
                </c:pt>
                <c:pt idx="1">
                  <c:v>0.34704112337011034</c:v>
                </c:pt>
                <c:pt idx="2">
                  <c:v>0.34503510531594783</c:v>
                </c:pt>
                <c:pt idx="3">
                  <c:v>0.1654964894684052</c:v>
                </c:pt>
                <c:pt idx="4">
                  <c:v>7.773319959879639E-2</c:v>
                </c:pt>
              </c:numCache>
            </c:numRef>
          </c:val>
          <c:extLst>
            <c:ext xmlns:c16="http://schemas.microsoft.com/office/drawing/2014/chart" uri="{C3380CC4-5D6E-409C-BE32-E72D297353CC}">
              <c16:uniqueId val="{00000009-D283-4B6B-BD3F-C4C930F3B849}"/>
            </c:ext>
          </c:extLst>
        </c:ser>
        <c:dLbls>
          <c:showLegendKey val="0"/>
          <c:showVal val="0"/>
          <c:showCatName val="0"/>
          <c:showSerName val="0"/>
          <c:showPercent val="0"/>
          <c:showBubbleSize val="0"/>
        </c:dLbls>
        <c:gapWidth val="40"/>
        <c:axId val="53945558"/>
        <c:axId val="51933465"/>
      </c:barChart>
      <c:catAx>
        <c:axId val="53945558"/>
        <c:scaling>
          <c:orientation val="minMax"/>
        </c:scaling>
        <c:delete val="0"/>
        <c:axPos val="b"/>
        <c:numFmt formatCode="General" sourceLinked="0"/>
        <c:majorTickMark val="out"/>
        <c:minorTickMark val="none"/>
        <c:tickLblPos val="nextTo"/>
        <c:spPr>
          <a:ln>
            <a:noFill/>
          </a:ln>
        </c:spPr>
        <c:txPr>
          <a:bodyPr rot="0" vert="horz"/>
          <a:lstStyle/>
          <a:p>
            <a:pPr>
              <a:defRPr/>
            </a:pPr>
            <a:endParaRPr lang="fi-FI"/>
          </a:p>
        </c:txPr>
        <c:crossAx val="51933465"/>
        <c:crosses val="autoZero"/>
        <c:auto val="0"/>
        <c:lblAlgn val="ctr"/>
        <c:lblOffset val="100"/>
        <c:noMultiLvlLbl val="0"/>
      </c:catAx>
      <c:valAx>
        <c:axId val="51933465"/>
        <c:scaling>
          <c:orientation val="minMax"/>
          <c:max val="0.5"/>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3945558"/>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c:spPr>
          <c:invertIfNegative val="0"/>
          <c:dPt>
            <c:idx val="0"/>
            <c:invertIfNegative val="0"/>
            <c:bubble3D val="0"/>
            <c:extLst>
              <c:ext xmlns:c16="http://schemas.microsoft.com/office/drawing/2014/chart" uri="{C3380CC4-5D6E-409C-BE32-E72D297353CC}">
                <c16:uniqueId val="{00000000-BB4D-4742-A40E-D53B1C0AC952}"/>
              </c:ext>
            </c:extLst>
          </c:dPt>
          <c:dPt>
            <c:idx val="1"/>
            <c:invertIfNegative val="0"/>
            <c:bubble3D val="0"/>
            <c:spPr>
              <a:solidFill>
                <a:schemeClr val="accent1"/>
              </a:solidFill>
              <a:ln>
                <a:noFill/>
              </a:ln>
            </c:spPr>
            <c:extLst>
              <c:ext xmlns:c16="http://schemas.microsoft.com/office/drawing/2014/chart" uri="{C3380CC4-5D6E-409C-BE32-E72D297353CC}">
                <c16:uniqueId val="{00000002-BB4D-4742-A40E-D53B1C0AC952}"/>
              </c:ext>
            </c:extLst>
          </c:dPt>
          <c:dPt>
            <c:idx val="2"/>
            <c:invertIfNegative val="0"/>
            <c:bubble3D val="0"/>
            <c:spPr>
              <a:solidFill>
                <a:schemeClr val="accent1"/>
              </a:solidFill>
              <a:ln>
                <a:noFill/>
              </a:ln>
            </c:spPr>
            <c:extLst>
              <c:ext xmlns:c16="http://schemas.microsoft.com/office/drawing/2014/chart" uri="{C3380CC4-5D6E-409C-BE32-E72D297353CC}">
                <c16:uniqueId val="{00000004-BB4D-4742-A40E-D53B1C0AC952}"/>
              </c:ext>
            </c:extLst>
          </c:dPt>
          <c:dPt>
            <c:idx val="3"/>
            <c:invertIfNegative val="0"/>
            <c:bubble3D val="0"/>
            <c:spPr>
              <a:solidFill>
                <a:schemeClr val="accent1"/>
              </a:solidFill>
              <a:ln>
                <a:noFill/>
              </a:ln>
            </c:spPr>
            <c:extLst>
              <c:ext xmlns:c16="http://schemas.microsoft.com/office/drawing/2014/chart" uri="{C3380CC4-5D6E-409C-BE32-E72D297353CC}">
                <c16:uniqueId val="{00000006-BB4D-4742-A40E-D53B1C0AC952}"/>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 Kysymys'!$B$34:$B$37</c:f>
              <c:strCache>
                <c:ptCount val="4"/>
                <c:pt idx="0">
                  <c:v>alle 2 miljoonaa euroa</c:v>
                </c:pt>
                <c:pt idx="1">
                  <c:v>2-10 miljoonaa euroa</c:v>
                </c:pt>
                <c:pt idx="2">
                  <c:v>11-49 miljoonaa euroa</c:v>
                </c:pt>
                <c:pt idx="3">
                  <c:v>50 miljoonaa euroa tai enemmän</c:v>
                </c:pt>
              </c:strCache>
            </c:strRef>
          </c:cat>
          <c:val>
            <c:numRef>
              <c:f>'4 Kysymys'!$C$34:$C$37</c:f>
              <c:numCache>
                <c:formatCode>0.0%</c:formatCode>
                <c:ptCount val="4"/>
                <c:pt idx="0">
                  <c:v>0.45336008024072216</c:v>
                </c:pt>
                <c:pt idx="1">
                  <c:v>0.29789368104312935</c:v>
                </c:pt>
                <c:pt idx="2">
                  <c:v>0.14393179538615847</c:v>
                </c:pt>
                <c:pt idx="3">
                  <c:v>0.10481444332998997</c:v>
                </c:pt>
              </c:numCache>
            </c:numRef>
          </c:val>
          <c:extLst>
            <c:ext xmlns:c16="http://schemas.microsoft.com/office/drawing/2014/chart" uri="{C3380CC4-5D6E-409C-BE32-E72D297353CC}">
              <c16:uniqueId val="{00000007-BB4D-4742-A40E-D53B1C0AC952}"/>
            </c:ext>
          </c:extLst>
        </c:ser>
        <c:dLbls>
          <c:showLegendKey val="0"/>
          <c:showVal val="0"/>
          <c:showCatName val="0"/>
          <c:showSerName val="0"/>
          <c:showPercent val="0"/>
          <c:showBubbleSize val="0"/>
        </c:dLbls>
        <c:gapWidth val="40"/>
        <c:axId val="20567029"/>
        <c:axId val="44588557"/>
      </c:barChart>
      <c:catAx>
        <c:axId val="20567029"/>
        <c:scaling>
          <c:orientation val="minMax"/>
        </c:scaling>
        <c:delete val="0"/>
        <c:axPos val="b"/>
        <c:numFmt formatCode="General" sourceLinked="0"/>
        <c:majorTickMark val="out"/>
        <c:minorTickMark val="none"/>
        <c:tickLblPos val="nextTo"/>
        <c:spPr>
          <a:ln>
            <a:noFill/>
          </a:ln>
        </c:spPr>
        <c:txPr>
          <a:bodyPr rot="0" vert="horz"/>
          <a:lstStyle/>
          <a:p>
            <a:pPr>
              <a:defRPr/>
            </a:pPr>
            <a:endParaRPr lang="fi-FI"/>
          </a:p>
        </c:txPr>
        <c:crossAx val="44588557"/>
        <c:crosses val="autoZero"/>
        <c:auto val="0"/>
        <c:lblAlgn val="ctr"/>
        <c:lblOffset val="100"/>
        <c:noMultiLvlLbl val="0"/>
      </c:catAx>
      <c:valAx>
        <c:axId val="44588557"/>
        <c:scaling>
          <c:orientation val="minMax"/>
          <c:max val="0.5"/>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20567029"/>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c:spPr>
          <c:invertIfNegative val="0"/>
          <c:dPt>
            <c:idx val="0"/>
            <c:invertIfNegative val="0"/>
            <c:bubble3D val="0"/>
            <c:extLst>
              <c:ext xmlns:c16="http://schemas.microsoft.com/office/drawing/2014/chart" uri="{C3380CC4-5D6E-409C-BE32-E72D297353CC}">
                <c16:uniqueId val="{00000000-1D7F-4C46-9FCD-21CCE9892FD2}"/>
              </c:ext>
            </c:extLst>
          </c:dPt>
          <c:dPt>
            <c:idx val="1"/>
            <c:invertIfNegative val="0"/>
            <c:bubble3D val="0"/>
            <c:spPr>
              <a:solidFill>
                <a:schemeClr val="accent6"/>
              </a:solidFill>
              <a:ln>
                <a:noFill/>
              </a:ln>
            </c:spPr>
            <c:extLst>
              <c:ext xmlns:c16="http://schemas.microsoft.com/office/drawing/2014/chart" uri="{C3380CC4-5D6E-409C-BE32-E72D297353CC}">
                <c16:uniqueId val="{00000002-1D7F-4C46-9FCD-21CCE9892FD2}"/>
              </c:ext>
            </c:extLst>
          </c:dPt>
          <c:dPt>
            <c:idx val="2"/>
            <c:invertIfNegative val="0"/>
            <c:bubble3D val="0"/>
            <c:spPr>
              <a:solidFill>
                <a:schemeClr val="accent6"/>
              </a:solidFill>
              <a:ln>
                <a:noFill/>
              </a:ln>
            </c:spPr>
            <c:extLst>
              <c:ext xmlns:c16="http://schemas.microsoft.com/office/drawing/2014/chart" uri="{C3380CC4-5D6E-409C-BE32-E72D297353CC}">
                <c16:uniqueId val="{00000004-1D7F-4C46-9FCD-21CCE9892FD2}"/>
              </c:ext>
            </c:extLst>
          </c:dPt>
          <c:dPt>
            <c:idx val="3"/>
            <c:invertIfNegative val="0"/>
            <c:bubble3D val="0"/>
            <c:spPr>
              <a:solidFill>
                <a:schemeClr val="accent6"/>
              </a:solidFill>
              <a:ln>
                <a:noFill/>
              </a:ln>
            </c:spPr>
            <c:extLst>
              <c:ext xmlns:c16="http://schemas.microsoft.com/office/drawing/2014/chart" uri="{C3380CC4-5D6E-409C-BE32-E72D297353CC}">
                <c16:uniqueId val="{00000006-1D7F-4C46-9FCD-21CCE9892FD2}"/>
              </c:ext>
            </c:extLst>
          </c:dPt>
          <c:dPt>
            <c:idx val="4"/>
            <c:invertIfNegative val="0"/>
            <c:bubble3D val="0"/>
            <c:spPr>
              <a:solidFill>
                <a:schemeClr val="accent6"/>
              </a:solidFill>
              <a:ln>
                <a:noFill/>
              </a:ln>
            </c:spPr>
            <c:extLst>
              <c:ext xmlns:c16="http://schemas.microsoft.com/office/drawing/2014/chart" uri="{C3380CC4-5D6E-409C-BE32-E72D297353CC}">
                <c16:uniqueId val="{00000008-1D7F-4C46-9FCD-21CCE9892FD2}"/>
              </c:ext>
            </c:extLst>
          </c:dPt>
          <c:dPt>
            <c:idx val="5"/>
            <c:invertIfNegative val="0"/>
            <c:bubble3D val="0"/>
            <c:spPr>
              <a:solidFill>
                <a:schemeClr val="accent6"/>
              </a:solidFill>
              <a:ln>
                <a:noFill/>
              </a:ln>
            </c:spPr>
            <c:extLst>
              <c:ext xmlns:c16="http://schemas.microsoft.com/office/drawing/2014/chart" uri="{C3380CC4-5D6E-409C-BE32-E72D297353CC}">
                <c16:uniqueId val="{0000000A-1D7F-4C46-9FCD-21CCE9892FD2}"/>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 Kysymys'!$B$34:$B$39</c:f>
              <c:strCache>
                <c:ptCount val="6"/>
                <c:pt idx="0">
                  <c:v>Tilantarve lisääntyy</c:v>
                </c:pt>
                <c:pt idx="1">
                  <c:v>Tilantarve vähenee</c:v>
                </c:pt>
                <c:pt idx="2">
                  <c:v>Sijainnin merkitys kasvaa</c:v>
                </c:pt>
                <c:pt idx="3">
                  <c:v>Sijainnin merkitys vähenee</c:v>
                </c:pt>
                <c:pt idx="4">
                  <c:v>Viihtyisän työympäristön merkitys lisääntyy</c:v>
                </c:pt>
                <c:pt idx="5">
                  <c:v>Ei muutosta nykyiseen</c:v>
                </c:pt>
              </c:strCache>
            </c:strRef>
          </c:cat>
          <c:val>
            <c:numRef>
              <c:f>'13 Kysymys'!$C$34:$C$39</c:f>
              <c:numCache>
                <c:formatCode>0.0%</c:formatCode>
                <c:ptCount val="6"/>
                <c:pt idx="0">
                  <c:v>0.1213640922768305</c:v>
                </c:pt>
                <c:pt idx="1">
                  <c:v>0.2567703109327984</c:v>
                </c:pt>
                <c:pt idx="2">
                  <c:v>0.1534603811434303</c:v>
                </c:pt>
                <c:pt idx="3">
                  <c:v>0.12487462387161484</c:v>
                </c:pt>
                <c:pt idx="4">
                  <c:v>0.26930792377131396</c:v>
                </c:pt>
                <c:pt idx="5">
                  <c:v>0.45687061183550653</c:v>
                </c:pt>
              </c:numCache>
            </c:numRef>
          </c:val>
          <c:extLst>
            <c:ext xmlns:c16="http://schemas.microsoft.com/office/drawing/2014/chart" uri="{C3380CC4-5D6E-409C-BE32-E72D297353CC}">
              <c16:uniqueId val="{0000000B-1D7F-4C46-9FCD-21CCE9892FD2}"/>
            </c:ext>
          </c:extLst>
        </c:ser>
        <c:dLbls>
          <c:showLegendKey val="0"/>
          <c:showVal val="0"/>
          <c:showCatName val="0"/>
          <c:showSerName val="0"/>
          <c:showPercent val="0"/>
          <c:showBubbleSize val="0"/>
        </c:dLbls>
        <c:gapWidth val="40"/>
        <c:axId val="18768857"/>
        <c:axId val="45096348"/>
      </c:barChart>
      <c:catAx>
        <c:axId val="18768857"/>
        <c:scaling>
          <c:orientation val="minMax"/>
        </c:scaling>
        <c:delete val="0"/>
        <c:axPos val="b"/>
        <c:numFmt formatCode="General" sourceLinked="0"/>
        <c:majorTickMark val="out"/>
        <c:minorTickMark val="none"/>
        <c:tickLblPos val="nextTo"/>
        <c:spPr>
          <a:ln>
            <a:noFill/>
          </a:ln>
        </c:spPr>
        <c:txPr>
          <a:bodyPr rot="0" vert="horz"/>
          <a:lstStyle/>
          <a:p>
            <a:pPr>
              <a:defRPr sz="1400"/>
            </a:pPr>
            <a:endParaRPr lang="fi-FI"/>
          </a:p>
        </c:txPr>
        <c:crossAx val="45096348"/>
        <c:crosses val="autoZero"/>
        <c:auto val="0"/>
        <c:lblAlgn val="ctr"/>
        <c:lblOffset val="100"/>
        <c:noMultiLvlLbl val="0"/>
      </c:catAx>
      <c:valAx>
        <c:axId val="45096348"/>
        <c:scaling>
          <c:orientation val="minMax"/>
          <c:max val="0.5"/>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18768857"/>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c:spPr>
          <c:invertIfNegative val="0"/>
          <c:dPt>
            <c:idx val="0"/>
            <c:invertIfNegative val="0"/>
            <c:bubble3D val="0"/>
            <c:extLst>
              <c:ext xmlns:c16="http://schemas.microsoft.com/office/drawing/2014/chart" uri="{C3380CC4-5D6E-409C-BE32-E72D297353CC}">
                <c16:uniqueId val="{00000000-861F-4926-9360-54126DCC6DCA}"/>
              </c:ext>
            </c:extLst>
          </c:dPt>
          <c:dPt>
            <c:idx val="1"/>
            <c:invertIfNegative val="0"/>
            <c:bubble3D val="0"/>
            <c:spPr>
              <a:solidFill>
                <a:schemeClr val="accent6"/>
              </a:solidFill>
              <a:ln>
                <a:noFill/>
              </a:ln>
            </c:spPr>
            <c:extLst>
              <c:ext xmlns:c16="http://schemas.microsoft.com/office/drawing/2014/chart" uri="{C3380CC4-5D6E-409C-BE32-E72D297353CC}">
                <c16:uniqueId val="{00000002-861F-4926-9360-54126DCC6DCA}"/>
              </c:ext>
            </c:extLst>
          </c:dPt>
          <c:dPt>
            <c:idx val="2"/>
            <c:invertIfNegative val="0"/>
            <c:bubble3D val="0"/>
            <c:spPr>
              <a:solidFill>
                <a:schemeClr val="accent6"/>
              </a:solidFill>
              <a:ln>
                <a:noFill/>
              </a:ln>
            </c:spPr>
            <c:extLst>
              <c:ext xmlns:c16="http://schemas.microsoft.com/office/drawing/2014/chart" uri="{C3380CC4-5D6E-409C-BE32-E72D297353CC}">
                <c16:uniqueId val="{00000004-861F-4926-9360-54126DCC6DCA}"/>
              </c:ext>
            </c:extLst>
          </c:dPt>
          <c:dPt>
            <c:idx val="3"/>
            <c:invertIfNegative val="0"/>
            <c:bubble3D val="0"/>
            <c:spPr>
              <a:solidFill>
                <a:schemeClr val="accent6"/>
              </a:solidFill>
              <a:ln>
                <a:noFill/>
              </a:ln>
            </c:spPr>
            <c:extLst>
              <c:ext xmlns:c16="http://schemas.microsoft.com/office/drawing/2014/chart" uri="{C3380CC4-5D6E-409C-BE32-E72D297353CC}">
                <c16:uniqueId val="{00000006-861F-4926-9360-54126DCC6DCA}"/>
              </c:ext>
            </c:extLst>
          </c:dPt>
          <c:dPt>
            <c:idx val="4"/>
            <c:invertIfNegative val="0"/>
            <c:bubble3D val="0"/>
            <c:spPr>
              <a:solidFill>
                <a:schemeClr val="accent6"/>
              </a:solidFill>
              <a:ln>
                <a:noFill/>
              </a:ln>
            </c:spPr>
            <c:extLst>
              <c:ext xmlns:c16="http://schemas.microsoft.com/office/drawing/2014/chart" uri="{C3380CC4-5D6E-409C-BE32-E72D297353CC}">
                <c16:uniqueId val="{00000008-861F-4926-9360-54126DCC6DCA}"/>
              </c:ext>
            </c:extLst>
          </c:dPt>
          <c:dPt>
            <c:idx val="5"/>
            <c:invertIfNegative val="0"/>
            <c:bubble3D val="0"/>
            <c:spPr>
              <a:solidFill>
                <a:schemeClr val="accent6"/>
              </a:solidFill>
              <a:ln>
                <a:noFill/>
              </a:ln>
            </c:spPr>
            <c:extLst>
              <c:ext xmlns:c16="http://schemas.microsoft.com/office/drawing/2014/chart" uri="{C3380CC4-5D6E-409C-BE32-E72D297353CC}">
                <c16:uniqueId val="{0000000A-861F-4926-9360-54126DCC6DCA}"/>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 Kysymys'!$B$34:$B$39</c:f>
              <c:strCache>
                <c:ptCount val="6"/>
                <c:pt idx="0">
                  <c:v>Ajokilometrit vähenevät merkittävästi</c:v>
                </c:pt>
                <c:pt idx="1">
                  <c:v>Ajokilometrit vähenevät jonkin verran</c:v>
                </c:pt>
                <c:pt idx="2">
                  <c:v>Ei muutosta</c:v>
                </c:pt>
                <c:pt idx="3">
                  <c:v>Ajokilometrit lisääntyvät jonkin verran</c:v>
                </c:pt>
                <c:pt idx="4">
                  <c:v>Ajokilometrit lisääntyvät merkittävästi</c:v>
                </c:pt>
                <c:pt idx="5">
                  <c:v>En osaa sanoa</c:v>
                </c:pt>
              </c:strCache>
            </c:strRef>
          </c:cat>
          <c:val>
            <c:numRef>
              <c:f>'14 Kysymys'!$C$34:$C$39</c:f>
              <c:numCache>
                <c:formatCode>0.0%</c:formatCode>
                <c:ptCount val="6"/>
                <c:pt idx="0">
                  <c:v>0.25376128385155466</c:v>
                </c:pt>
                <c:pt idx="1">
                  <c:v>0.45987963891675027</c:v>
                </c:pt>
                <c:pt idx="2">
                  <c:v>0.24824473420260784</c:v>
                </c:pt>
                <c:pt idx="3">
                  <c:v>1.7552657973921765E-2</c:v>
                </c:pt>
                <c:pt idx="4">
                  <c:v>5.0150451354062184E-3</c:v>
                </c:pt>
                <c:pt idx="5">
                  <c:v>2.4072216649949851E-2</c:v>
                </c:pt>
              </c:numCache>
            </c:numRef>
          </c:val>
          <c:extLst>
            <c:ext xmlns:c16="http://schemas.microsoft.com/office/drawing/2014/chart" uri="{C3380CC4-5D6E-409C-BE32-E72D297353CC}">
              <c16:uniqueId val="{0000000B-861F-4926-9360-54126DCC6DCA}"/>
            </c:ext>
          </c:extLst>
        </c:ser>
        <c:dLbls>
          <c:showLegendKey val="0"/>
          <c:showVal val="0"/>
          <c:showCatName val="0"/>
          <c:showSerName val="0"/>
          <c:showPercent val="0"/>
          <c:showBubbleSize val="0"/>
        </c:dLbls>
        <c:gapWidth val="40"/>
        <c:axId val="8469477"/>
        <c:axId val="53992614"/>
      </c:barChart>
      <c:catAx>
        <c:axId val="8469477"/>
        <c:scaling>
          <c:orientation val="minMax"/>
        </c:scaling>
        <c:delete val="0"/>
        <c:axPos val="b"/>
        <c:numFmt formatCode="General" sourceLinked="0"/>
        <c:majorTickMark val="out"/>
        <c:minorTickMark val="none"/>
        <c:tickLblPos val="nextTo"/>
        <c:spPr>
          <a:ln>
            <a:noFill/>
          </a:ln>
        </c:spPr>
        <c:txPr>
          <a:bodyPr rot="0" vert="horz"/>
          <a:lstStyle/>
          <a:p>
            <a:pPr>
              <a:defRPr sz="1400"/>
            </a:pPr>
            <a:endParaRPr lang="fi-FI"/>
          </a:p>
        </c:txPr>
        <c:crossAx val="53992614"/>
        <c:crosses val="autoZero"/>
        <c:auto val="0"/>
        <c:lblAlgn val="ctr"/>
        <c:lblOffset val="100"/>
        <c:noMultiLvlLbl val="0"/>
      </c:catAx>
      <c:valAx>
        <c:axId val="53992614"/>
        <c:scaling>
          <c:orientation val="minMax"/>
          <c:max val="0.5"/>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8469477"/>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A8D2-4130-A19D-F64A1E3FBCD5}"/>
              </c:ext>
            </c:extLst>
          </c:dPt>
          <c:dPt>
            <c:idx val="1"/>
            <c:invertIfNegative val="0"/>
            <c:bubble3D val="0"/>
            <c:spPr>
              <a:solidFill>
                <a:schemeClr val="tx1"/>
              </a:solidFill>
              <a:ln>
                <a:noFill/>
              </a:ln>
            </c:spPr>
            <c:extLst>
              <c:ext xmlns:c16="http://schemas.microsoft.com/office/drawing/2014/chart" uri="{C3380CC4-5D6E-409C-BE32-E72D297353CC}">
                <c16:uniqueId val="{00000002-A8D2-4130-A19D-F64A1E3FBCD5}"/>
              </c:ext>
            </c:extLst>
          </c:dPt>
          <c:dLbls>
            <c:numFmt formatCode="0.0%" sourceLinked="0"/>
            <c:spPr>
              <a:noFill/>
              <a:ln>
                <a:noFill/>
              </a:ln>
              <a:effectLst/>
            </c:spPr>
            <c:txPr>
              <a:bodyPr rot="0" vert="horz"/>
              <a:lstStyle/>
              <a:p>
                <a:pPr algn="ctr">
                  <a:defRPr sz="16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'5 Kysymys'!$B$34:$B$35</c:f>
              <c:strCache>
                <c:ptCount val="2"/>
                <c:pt idx="0">
                  <c:v>Kyllä</c:v>
                </c:pt>
                <c:pt idx="1">
                  <c:v>Ei</c:v>
                </c:pt>
              </c:strCache>
            </c:strRef>
          </c:cat>
          <c:val>
            <c:numRef>
              <c:f>'5 Kysymys'!$C$34:$C$35</c:f>
              <c:numCache>
                <c:formatCode>0.0%</c:formatCode>
                <c:ptCount val="2"/>
                <c:pt idx="0">
                  <c:v>0.82196589769307926</c:v>
                </c:pt>
                <c:pt idx="1">
                  <c:v>0.17803410230692077</c:v>
                </c:pt>
              </c:numCache>
            </c:numRef>
          </c:val>
          <c:extLst>
            <c:ext xmlns:c16="http://schemas.microsoft.com/office/drawing/2014/chart" uri="{C3380CC4-5D6E-409C-BE32-E72D297353CC}">
              <c16:uniqueId val="{00000003-A8D2-4130-A19D-F64A1E3FBCD5}"/>
            </c:ext>
          </c:extLst>
        </c:ser>
        <c:dLbls>
          <c:showLegendKey val="0"/>
          <c:showVal val="0"/>
          <c:showCatName val="0"/>
          <c:showSerName val="0"/>
          <c:showPercent val="0"/>
          <c:showBubbleSize val="0"/>
        </c:dLbls>
        <c:gapWidth val="40"/>
        <c:axId val="67026383"/>
        <c:axId val="54819325"/>
      </c:barChart>
      <c:catAx>
        <c:axId val="67026383"/>
        <c:scaling>
          <c:orientation val="minMax"/>
        </c:scaling>
        <c:delete val="0"/>
        <c:axPos val="b"/>
        <c:numFmt formatCode="General" sourceLinked="0"/>
        <c:majorTickMark val="out"/>
        <c:minorTickMark val="none"/>
        <c:tickLblPos val="nextTo"/>
        <c:spPr>
          <a:ln>
            <a:noFill/>
          </a:ln>
        </c:spPr>
        <c:txPr>
          <a:bodyPr rot="0" vert="horz"/>
          <a:lstStyle/>
          <a:p>
            <a:pPr>
              <a:defRPr sz="1400"/>
            </a:pPr>
            <a:endParaRPr lang="fi-FI"/>
          </a:p>
        </c:txPr>
        <c:crossAx val="54819325"/>
        <c:crosses val="autoZero"/>
        <c:auto val="0"/>
        <c:lblAlgn val="ctr"/>
        <c:lblOffset val="100"/>
        <c:noMultiLvlLbl val="0"/>
      </c:catAx>
      <c:valAx>
        <c:axId val="54819325"/>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67026383"/>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A366-4A75-9C68-40D8F59FEAC7}"/>
              </c:ext>
            </c:extLst>
          </c:dPt>
          <c:dPt>
            <c:idx val="1"/>
            <c:invertIfNegative val="0"/>
            <c:bubble3D val="0"/>
            <c:spPr>
              <a:solidFill>
                <a:schemeClr val="tx1"/>
              </a:solidFill>
              <a:ln>
                <a:noFill/>
              </a:ln>
            </c:spPr>
            <c:extLst>
              <c:ext xmlns:c16="http://schemas.microsoft.com/office/drawing/2014/chart" uri="{C3380CC4-5D6E-409C-BE32-E72D297353CC}">
                <c16:uniqueId val="{00000002-A366-4A75-9C68-40D8F59FEAC7}"/>
              </c:ext>
            </c:extLst>
          </c:dPt>
          <c:dPt>
            <c:idx val="2"/>
            <c:invertIfNegative val="0"/>
            <c:bubble3D val="0"/>
            <c:spPr>
              <a:solidFill>
                <a:schemeClr val="tx1"/>
              </a:solidFill>
              <a:ln>
                <a:noFill/>
              </a:ln>
            </c:spPr>
            <c:extLst>
              <c:ext xmlns:c16="http://schemas.microsoft.com/office/drawing/2014/chart" uri="{C3380CC4-5D6E-409C-BE32-E72D297353CC}">
                <c16:uniqueId val="{00000004-A366-4A75-9C68-40D8F59FEAC7}"/>
              </c:ext>
            </c:extLst>
          </c:dPt>
          <c:dPt>
            <c:idx val="3"/>
            <c:invertIfNegative val="0"/>
            <c:bubble3D val="0"/>
            <c:spPr>
              <a:solidFill>
                <a:schemeClr val="tx1"/>
              </a:solidFill>
              <a:ln>
                <a:noFill/>
              </a:ln>
            </c:spPr>
            <c:extLst>
              <c:ext xmlns:c16="http://schemas.microsoft.com/office/drawing/2014/chart" uri="{C3380CC4-5D6E-409C-BE32-E72D297353CC}">
                <c16:uniqueId val="{00000006-A366-4A75-9C68-40D8F59FEAC7}"/>
              </c:ext>
            </c:extLst>
          </c:dPt>
          <c:dPt>
            <c:idx val="4"/>
            <c:invertIfNegative val="0"/>
            <c:bubble3D val="0"/>
            <c:spPr>
              <a:solidFill>
                <a:schemeClr val="tx1"/>
              </a:solidFill>
              <a:ln>
                <a:noFill/>
              </a:ln>
            </c:spPr>
            <c:extLst>
              <c:ext xmlns:c16="http://schemas.microsoft.com/office/drawing/2014/chart" uri="{C3380CC4-5D6E-409C-BE32-E72D297353CC}">
                <c16:uniqueId val="{00000008-A366-4A75-9C68-40D8F59FEAC7}"/>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'6 Kysymys'!$B$34:$B$38</c:f>
              <c:strCache>
                <c:ptCount val="5"/>
                <c:pt idx="0">
                  <c:v>Liikevaihto on pysynyt ennallaan tai kasvanut</c:v>
                </c:pt>
                <c:pt idx="1">
                  <c:v>Vähentänyt 1–25 %</c:v>
                </c:pt>
                <c:pt idx="2">
                  <c:v>Vähentänyt 25–50 %</c:v>
                </c:pt>
                <c:pt idx="3">
                  <c:v>Vähentänyt 50–75 %</c:v>
                </c:pt>
                <c:pt idx="4">
                  <c:v>Vähentänyt 75–100 %</c:v>
                </c:pt>
              </c:strCache>
            </c:strRef>
          </c:cat>
          <c:val>
            <c:numRef>
              <c:f>'6 Kysymys'!$C$34:$C$38</c:f>
              <c:numCache>
                <c:formatCode>0.0%</c:formatCode>
                <c:ptCount val="5"/>
                <c:pt idx="0">
                  <c:v>0.39963392312385604</c:v>
                </c:pt>
                <c:pt idx="1">
                  <c:v>0.3727882855399634</c:v>
                </c:pt>
                <c:pt idx="2">
                  <c:v>0.14215985356924954</c:v>
                </c:pt>
                <c:pt idx="3">
                  <c:v>5.0640634533251981E-2</c:v>
                </c:pt>
                <c:pt idx="4">
                  <c:v>3.4777303233679079E-2</c:v>
                </c:pt>
              </c:numCache>
            </c:numRef>
          </c:val>
          <c:extLst>
            <c:ext xmlns:c16="http://schemas.microsoft.com/office/drawing/2014/chart" uri="{C3380CC4-5D6E-409C-BE32-E72D297353CC}">
              <c16:uniqueId val="{00000009-A366-4A75-9C68-40D8F59FEAC7}"/>
            </c:ext>
          </c:extLst>
        </c:ser>
        <c:dLbls>
          <c:showLegendKey val="0"/>
          <c:showVal val="0"/>
          <c:showCatName val="0"/>
          <c:showSerName val="0"/>
          <c:showPercent val="0"/>
          <c:showBubbleSize val="0"/>
        </c:dLbls>
        <c:gapWidth val="40"/>
        <c:axId val="47906939"/>
        <c:axId val="24594359"/>
      </c:barChart>
      <c:catAx>
        <c:axId val="47906939"/>
        <c:scaling>
          <c:orientation val="minMax"/>
        </c:scaling>
        <c:delete val="0"/>
        <c:axPos val="b"/>
        <c:numFmt formatCode="General" sourceLinked="0"/>
        <c:majorTickMark val="out"/>
        <c:minorTickMark val="none"/>
        <c:tickLblPos val="nextTo"/>
        <c:spPr>
          <a:ln>
            <a:noFill/>
          </a:ln>
        </c:spPr>
        <c:txPr>
          <a:bodyPr rot="0" vert="horz"/>
          <a:lstStyle/>
          <a:p>
            <a:pPr>
              <a:defRPr sz="1400"/>
            </a:pPr>
            <a:endParaRPr lang="fi-FI"/>
          </a:p>
        </c:txPr>
        <c:crossAx val="24594359"/>
        <c:crosses val="autoZero"/>
        <c:auto val="0"/>
        <c:lblAlgn val="ctr"/>
        <c:lblOffset val="100"/>
        <c:noMultiLvlLbl val="0"/>
      </c:catAx>
      <c:valAx>
        <c:axId val="24594359"/>
        <c:scaling>
          <c:orientation val="minMax"/>
          <c:max val="0.5"/>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7906939"/>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B623-400E-89DF-18201F98C1D3}"/>
              </c:ext>
            </c:extLst>
          </c:dPt>
          <c:dPt>
            <c:idx val="1"/>
            <c:invertIfNegative val="0"/>
            <c:bubble3D val="0"/>
            <c:spPr>
              <a:solidFill>
                <a:schemeClr val="tx1"/>
              </a:solidFill>
              <a:ln>
                <a:noFill/>
              </a:ln>
            </c:spPr>
            <c:extLst>
              <c:ext xmlns:c16="http://schemas.microsoft.com/office/drawing/2014/chart" uri="{C3380CC4-5D6E-409C-BE32-E72D297353CC}">
                <c16:uniqueId val="{00000002-B623-400E-89DF-18201F98C1D3}"/>
              </c:ext>
            </c:extLst>
          </c:dPt>
          <c:dPt>
            <c:idx val="2"/>
            <c:invertIfNegative val="0"/>
            <c:bubble3D val="0"/>
            <c:spPr>
              <a:solidFill>
                <a:schemeClr val="tx1"/>
              </a:solidFill>
              <a:ln>
                <a:noFill/>
              </a:ln>
            </c:spPr>
            <c:extLst>
              <c:ext xmlns:c16="http://schemas.microsoft.com/office/drawing/2014/chart" uri="{C3380CC4-5D6E-409C-BE32-E72D297353CC}">
                <c16:uniqueId val="{00000004-B623-400E-89DF-18201F98C1D3}"/>
              </c:ext>
            </c:extLst>
          </c:dPt>
          <c:dPt>
            <c:idx val="3"/>
            <c:invertIfNegative val="0"/>
            <c:bubble3D val="0"/>
            <c:spPr>
              <a:solidFill>
                <a:schemeClr val="tx1"/>
              </a:solidFill>
              <a:ln>
                <a:noFill/>
              </a:ln>
            </c:spPr>
            <c:extLst>
              <c:ext xmlns:c16="http://schemas.microsoft.com/office/drawing/2014/chart" uri="{C3380CC4-5D6E-409C-BE32-E72D297353CC}">
                <c16:uniqueId val="{00000006-B623-400E-89DF-18201F98C1D3}"/>
              </c:ext>
            </c:extLst>
          </c:dPt>
          <c:dPt>
            <c:idx val="4"/>
            <c:invertIfNegative val="0"/>
            <c:bubble3D val="0"/>
            <c:spPr>
              <a:solidFill>
                <a:schemeClr val="tx1"/>
              </a:solidFill>
              <a:ln>
                <a:noFill/>
              </a:ln>
            </c:spPr>
            <c:extLst>
              <c:ext xmlns:c16="http://schemas.microsoft.com/office/drawing/2014/chart" uri="{C3380CC4-5D6E-409C-BE32-E72D297353CC}">
                <c16:uniqueId val="{00000008-B623-400E-89DF-18201F98C1D3}"/>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 Kysymys'!$B$34:$B$38</c:f>
              <c:strCache>
                <c:ptCount val="5"/>
                <c:pt idx="0">
                  <c:v>Liikevaihto pysyy ennallaan tai kasvaa</c:v>
                </c:pt>
                <c:pt idx="1">
                  <c:v>Vähentää 1–25 %</c:v>
                </c:pt>
                <c:pt idx="2">
                  <c:v>Vähentää 25–50 %</c:v>
                </c:pt>
                <c:pt idx="3">
                  <c:v>Vähentää 50–75 %</c:v>
                </c:pt>
                <c:pt idx="4">
                  <c:v>Vähentää 75–100 %</c:v>
                </c:pt>
              </c:strCache>
            </c:strRef>
          </c:cat>
          <c:val>
            <c:numRef>
              <c:f>'7 Kysymys'!$C$34:$C$38</c:f>
              <c:numCache>
                <c:formatCode>0.0%</c:formatCode>
                <c:ptCount val="5"/>
                <c:pt idx="0">
                  <c:v>0.6400244051250763</c:v>
                </c:pt>
                <c:pt idx="1">
                  <c:v>0.26601586333129962</c:v>
                </c:pt>
                <c:pt idx="2">
                  <c:v>5.9792556436851739E-2</c:v>
                </c:pt>
                <c:pt idx="3">
                  <c:v>1.7083587553386213E-2</c:v>
                </c:pt>
                <c:pt idx="4">
                  <c:v>1.7083587553386213E-2</c:v>
                </c:pt>
              </c:numCache>
            </c:numRef>
          </c:val>
          <c:extLst>
            <c:ext xmlns:c16="http://schemas.microsoft.com/office/drawing/2014/chart" uri="{C3380CC4-5D6E-409C-BE32-E72D297353CC}">
              <c16:uniqueId val="{00000009-B623-400E-89DF-18201F98C1D3}"/>
            </c:ext>
          </c:extLst>
        </c:ser>
        <c:dLbls>
          <c:showLegendKey val="0"/>
          <c:showVal val="0"/>
          <c:showCatName val="0"/>
          <c:showSerName val="0"/>
          <c:showPercent val="0"/>
          <c:showBubbleSize val="0"/>
        </c:dLbls>
        <c:gapWidth val="40"/>
        <c:axId val="40680925"/>
        <c:axId val="21660186"/>
      </c:barChart>
      <c:catAx>
        <c:axId val="40680925"/>
        <c:scaling>
          <c:orientation val="minMax"/>
        </c:scaling>
        <c:delete val="0"/>
        <c:axPos val="b"/>
        <c:numFmt formatCode="General" sourceLinked="0"/>
        <c:majorTickMark val="out"/>
        <c:minorTickMark val="none"/>
        <c:tickLblPos val="nextTo"/>
        <c:spPr>
          <a:ln>
            <a:noFill/>
          </a:ln>
        </c:spPr>
        <c:txPr>
          <a:bodyPr rot="0" vert="horz"/>
          <a:lstStyle/>
          <a:p>
            <a:pPr>
              <a:defRPr sz="1400"/>
            </a:pPr>
            <a:endParaRPr lang="fi-FI"/>
          </a:p>
        </c:txPr>
        <c:crossAx val="21660186"/>
        <c:crosses val="autoZero"/>
        <c:auto val="0"/>
        <c:lblAlgn val="ctr"/>
        <c:lblOffset val="100"/>
        <c:noMultiLvlLbl val="0"/>
      </c:catAx>
      <c:valAx>
        <c:axId val="21660186"/>
        <c:scaling>
          <c:orientation val="minMax"/>
          <c:max val="0.8"/>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0680925"/>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4FE7-4E57-9108-82F11EDB00A9}"/>
              </c:ext>
            </c:extLst>
          </c:dPt>
          <c:dPt>
            <c:idx val="1"/>
            <c:invertIfNegative val="0"/>
            <c:bubble3D val="0"/>
            <c:spPr>
              <a:solidFill>
                <a:schemeClr val="tx1"/>
              </a:solidFill>
              <a:ln>
                <a:noFill/>
              </a:ln>
            </c:spPr>
            <c:extLst>
              <c:ext xmlns:c16="http://schemas.microsoft.com/office/drawing/2014/chart" uri="{C3380CC4-5D6E-409C-BE32-E72D297353CC}">
                <c16:uniqueId val="{00000002-4FE7-4E57-9108-82F11EDB00A9}"/>
              </c:ext>
            </c:extLst>
          </c:dPt>
          <c:dPt>
            <c:idx val="2"/>
            <c:invertIfNegative val="0"/>
            <c:bubble3D val="0"/>
            <c:spPr>
              <a:solidFill>
                <a:schemeClr val="tx1"/>
              </a:solidFill>
              <a:ln>
                <a:noFill/>
              </a:ln>
            </c:spPr>
            <c:extLst>
              <c:ext xmlns:c16="http://schemas.microsoft.com/office/drawing/2014/chart" uri="{C3380CC4-5D6E-409C-BE32-E72D297353CC}">
                <c16:uniqueId val="{00000004-4FE7-4E57-9108-82F11EDB00A9}"/>
              </c:ext>
            </c:extLst>
          </c:dPt>
          <c:dPt>
            <c:idx val="3"/>
            <c:invertIfNegative val="0"/>
            <c:bubble3D val="0"/>
            <c:spPr>
              <a:solidFill>
                <a:schemeClr val="tx1"/>
              </a:solidFill>
              <a:ln>
                <a:noFill/>
              </a:ln>
            </c:spPr>
            <c:extLst>
              <c:ext xmlns:c16="http://schemas.microsoft.com/office/drawing/2014/chart" uri="{C3380CC4-5D6E-409C-BE32-E72D297353CC}">
                <c16:uniqueId val="{00000006-4FE7-4E57-9108-82F11EDB00A9}"/>
              </c:ext>
            </c:extLst>
          </c:dPt>
          <c:dPt>
            <c:idx val="4"/>
            <c:invertIfNegative val="0"/>
            <c:bubble3D val="0"/>
            <c:spPr>
              <a:solidFill>
                <a:schemeClr val="tx1"/>
              </a:solidFill>
              <a:ln>
                <a:noFill/>
              </a:ln>
            </c:spPr>
            <c:extLst>
              <c:ext xmlns:c16="http://schemas.microsoft.com/office/drawing/2014/chart" uri="{C3380CC4-5D6E-409C-BE32-E72D297353CC}">
                <c16:uniqueId val="{00000008-4FE7-4E57-9108-82F11EDB00A9}"/>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 Kysymys'!$B$34:$B$38</c:f>
              <c:strCache>
                <c:ptCount val="5"/>
                <c:pt idx="0">
                  <c:v>Henkilöstön määrä on pysynyt ennallaan tai kasvanut</c:v>
                </c:pt>
                <c:pt idx="1">
                  <c:v>Vähentänyt 1–25 %</c:v>
                </c:pt>
                <c:pt idx="2">
                  <c:v>Vähentänyt 25–50 %</c:v>
                </c:pt>
                <c:pt idx="3">
                  <c:v>Vähentänyt 50–75 %</c:v>
                </c:pt>
                <c:pt idx="4">
                  <c:v>Vähentänyt 75–100 %</c:v>
                </c:pt>
              </c:strCache>
            </c:strRef>
          </c:cat>
          <c:val>
            <c:numRef>
              <c:f>'8 Kysymys'!$C$34:$C$38</c:f>
              <c:numCache>
                <c:formatCode>0.0%</c:formatCode>
                <c:ptCount val="5"/>
                <c:pt idx="0">
                  <c:v>0.64429530201342278</c:v>
                </c:pt>
                <c:pt idx="1">
                  <c:v>0.26723611958511284</c:v>
                </c:pt>
                <c:pt idx="2">
                  <c:v>5.2471018913971934E-2</c:v>
                </c:pt>
                <c:pt idx="3">
                  <c:v>2.3794996949359368E-2</c:v>
                </c:pt>
                <c:pt idx="4">
                  <c:v>1.2202562538133009E-2</c:v>
                </c:pt>
              </c:numCache>
            </c:numRef>
          </c:val>
          <c:extLst>
            <c:ext xmlns:c16="http://schemas.microsoft.com/office/drawing/2014/chart" uri="{C3380CC4-5D6E-409C-BE32-E72D297353CC}">
              <c16:uniqueId val="{00000009-4FE7-4E57-9108-82F11EDB00A9}"/>
            </c:ext>
          </c:extLst>
        </c:ser>
        <c:dLbls>
          <c:showLegendKey val="0"/>
          <c:showVal val="0"/>
          <c:showCatName val="0"/>
          <c:showSerName val="0"/>
          <c:showPercent val="0"/>
          <c:showBubbleSize val="0"/>
        </c:dLbls>
        <c:gapWidth val="40"/>
        <c:axId val="6142253"/>
        <c:axId val="42780562"/>
      </c:barChart>
      <c:catAx>
        <c:axId val="6142253"/>
        <c:scaling>
          <c:orientation val="minMax"/>
        </c:scaling>
        <c:delete val="0"/>
        <c:axPos val="b"/>
        <c:numFmt formatCode="General" sourceLinked="0"/>
        <c:majorTickMark val="out"/>
        <c:minorTickMark val="none"/>
        <c:tickLblPos val="nextTo"/>
        <c:spPr>
          <a:ln>
            <a:noFill/>
          </a:ln>
        </c:spPr>
        <c:txPr>
          <a:bodyPr rot="0" vert="horz"/>
          <a:lstStyle/>
          <a:p>
            <a:pPr>
              <a:defRPr sz="1400"/>
            </a:pPr>
            <a:endParaRPr lang="fi-FI"/>
          </a:p>
        </c:txPr>
        <c:crossAx val="42780562"/>
        <c:crosses val="autoZero"/>
        <c:auto val="0"/>
        <c:lblAlgn val="ctr"/>
        <c:lblOffset val="100"/>
        <c:noMultiLvlLbl val="0"/>
      </c:catAx>
      <c:valAx>
        <c:axId val="42780562"/>
        <c:scaling>
          <c:orientation val="minMax"/>
          <c:max val="0.8"/>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6142253"/>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3444-4DDC-9F66-8D7C5D1AAD61}"/>
              </c:ext>
            </c:extLst>
          </c:dPt>
          <c:dPt>
            <c:idx val="1"/>
            <c:invertIfNegative val="0"/>
            <c:bubble3D val="0"/>
            <c:spPr>
              <a:solidFill>
                <a:schemeClr val="tx1"/>
              </a:solidFill>
              <a:ln>
                <a:noFill/>
              </a:ln>
            </c:spPr>
            <c:extLst>
              <c:ext xmlns:c16="http://schemas.microsoft.com/office/drawing/2014/chart" uri="{C3380CC4-5D6E-409C-BE32-E72D297353CC}">
                <c16:uniqueId val="{00000002-3444-4DDC-9F66-8D7C5D1AAD61}"/>
              </c:ext>
            </c:extLst>
          </c:dPt>
          <c:dPt>
            <c:idx val="2"/>
            <c:invertIfNegative val="0"/>
            <c:bubble3D val="0"/>
            <c:spPr>
              <a:solidFill>
                <a:schemeClr val="tx1"/>
              </a:solidFill>
              <a:ln>
                <a:noFill/>
              </a:ln>
            </c:spPr>
            <c:extLst>
              <c:ext xmlns:c16="http://schemas.microsoft.com/office/drawing/2014/chart" uri="{C3380CC4-5D6E-409C-BE32-E72D297353CC}">
                <c16:uniqueId val="{00000004-3444-4DDC-9F66-8D7C5D1AAD61}"/>
              </c:ext>
            </c:extLst>
          </c:dPt>
          <c:dPt>
            <c:idx val="3"/>
            <c:invertIfNegative val="0"/>
            <c:bubble3D val="0"/>
            <c:spPr>
              <a:solidFill>
                <a:schemeClr val="tx1"/>
              </a:solidFill>
              <a:ln>
                <a:noFill/>
              </a:ln>
            </c:spPr>
            <c:extLst>
              <c:ext xmlns:c16="http://schemas.microsoft.com/office/drawing/2014/chart" uri="{C3380CC4-5D6E-409C-BE32-E72D297353CC}">
                <c16:uniqueId val="{00000006-3444-4DDC-9F66-8D7C5D1AAD61}"/>
              </c:ext>
            </c:extLst>
          </c:dPt>
          <c:dPt>
            <c:idx val="4"/>
            <c:invertIfNegative val="0"/>
            <c:bubble3D val="0"/>
            <c:spPr>
              <a:solidFill>
                <a:schemeClr val="tx1"/>
              </a:solidFill>
              <a:ln>
                <a:noFill/>
              </a:ln>
            </c:spPr>
            <c:extLst>
              <c:ext xmlns:c16="http://schemas.microsoft.com/office/drawing/2014/chart" uri="{C3380CC4-5D6E-409C-BE32-E72D297353CC}">
                <c16:uniqueId val="{00000008-3444-4DDC-9F66-8D7C5D1AAD61}"/>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 Kysymys'!$B$34:$B$38</c:f>
              <c:strCache>
                <c:ptCount val="5"/>
                <c:pt idx="0">
                  <c:v>Henkilöstön määrä pysyy ennallaan tai kasvaa</c:v>
                </c:pt>
                <c:pt idx="1">
                  <c:v>Vähentää 1–25 %</c:v>
                </c:pt>
                <c:pt idx="2">
                  <c:v>Vähentää 25–50 %</c:v>
                </c:pt>
                <c:pt idx="3">
                  <c:v>Vähentää 50–75 %</c:v>
                </c:pt>
                <c:pt idx="4">
                  <c:v>Vähentää 75–100 %</c:v>
                </c:pt>
              </c:strCache>
            </c:strRef>
          </c:cat>
          <c:val>
            <c:numRef>
              <c:f>'9 Kysymys'!$C$34:$C$38</c:f>
              <c:numCache>
                <c:formatCode>0.0%</c:formatCode>
                <c:ptCount val="5"/>
                <c:pt idx="0">
                  <c:v>0.83648566198901775</c:v>
                </c:pt>
                <c:pt idx="1">
                  <c:v>0.12995729103111653</c:v>
                </c:pt>
                <c:pt idx="2">
                  <c:v>1.6473459426479563E-2</c:v>
                </c:pt>
                <c:pt idx="3">
                  <c:v>6.7114093959731551E-3</c:v>
                </c:pt>
                <c:pt idx="4">
                  <c:v>1.0372178157413058E-2</c:v>
                </c:pt>
              </c:numCache>
            </c:numRef>
          </c:val>
          <c:extLst>
            <c:ext xmlns:c16="http://schemas.microsoft.com/office/drawing/2014/chart" uri="{C3380CC4-5D6E-409C-BE32-E72D297353CC}">
              <c16:uniqueId val="{00000009-3444-4DDC-9F66-8D7C5D1AAD61}"/>
            </c:ext>
          </c:extLst>
        </c:ser>
        <c:dLbls>
          <c:showLegendKey val="0"/>
          <c:showVal val="0"/>
          <c:showCatName val="0"/>
          <c:showSerName val="0"/>
          <c:showPercent val="0"/>
          <c:showBubbleSize val="0"/>
        </c:dLbls>
        <c:gapWidth val="40"/>
        <c:axId val="66070640"/>
        <c:axId val="46631327"/>
      </c:barChart>
      <c:catAx>
        <c:axId val="66070640"/>
        <c:scaling>
          <c:orientation val="minMax"/>
        </c:scaling>
        <c:delete val="0"/>
        <c:axPos val="b"/>
        <c:numFmt formatCode="General" sourceLinked="0"/>
        <c:majorTickMark val="out"/>
        <c:minorTickMark val="none"/>
        <c:tickLblPos val="nextTo"/>
        <c:spPr>
          <a:ln>
            <a:noFill/>
          </a:ln>
        </c:spPr>
        <c:txPr>
          <a:bodyPr rot="0" vert="horz"/>
          <a:lstStyle/>
          <a:p>
            <a:pPr>
              <a:defRPr sz="1400"/>
            </a:pPr>
            <a:endParaRPr lang="fi-FI"/>
          </a:p>
        </c:txPr>
        <c:crossAx val="46631327"/>
        <c:crosses val="autoZero"/>
        <c:auto val="0"/>
        <c:lblAlgn val="ctr"/>
        <c:lblOffset val="100"/>
        <c:noMultiLvlLbl val="0"/>
      </c:catAx>
      <c:valAx>
        <c:axId val="4663132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66070640"/>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5F03-42F8-B9D4-07A90476A00C}"/>
              </c:ext>
            </c:extLst>
          </c:dPt>
          <c:dPt>
            <c:idx val="1"/>
            <c:invertIfNegative val="0"/>
            <c:bubble3D val="0"/>
            <c:spPr>
              <a:solidFill>
                <a:schemeClr val="tx1"/>
              </a:solidFill>
              <a:ln>
                <a:noFill/>
              </a:ln>
            </c:spPr>
            <c:extLst>
              <c:ext xmlns:c16="http://schemas.microsoft.com/office/drawing/2014/chart" uri="{C3380CC4-5D6E-409C-BE32-E72D297353CC}">
                <c16:uniqueId val="{00000002-5F03-42F8-B9D4-07A90476A00C}"/>
              </c:ext>
            </c:extLst>
          </c:dPt>
          <c:dLbls>
            <c:numFmt formatCode="0.0%" sourceLinked="0"/>
            <c:spPr>
              <a:noFill/>
              <a:ln>
                <a:noFill/>
              </a:ln>
              <a:effectLst/>
            </c:spPr>
            <c:txPr>
              <a:bodyPr rot="0" vert="horz"/>
              <a:lstStyle/>
              <a:p>
                <a:pPr algn="ctr">
                  <a:defRPr sz="14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 Kysymys'!$B$34:$B$35</c:f>
              <c:strCache>
                <c:ptCount val="2"/>
                <c:pt idx="0">
                  <c:v>Kyllä</c:v>
                </c:pt>
                <c:pt idx="1">
                  <c:v>Ei</c:v>
                </c:pt>
              </c:strCache>
            </c:strRef>
          </c:cat>
          <c:val>
            <c:numRef>
              <c:f>'10 Kysymys'!$C$34:$C$35</c:f>
              <c:numCache>
                <c:formatCode>0.0%</c:formatCode>
                <c:ptCount val="2"/>
                <c:pt idx="0">
                  <c:v>0.18547895057962172</c:v>
                </c:pt>
                <c:pt idx="1">
                  <c:v>0.81452104942037828</c:v>
                </c:pt>
              </c:numCache>
            </c:numRef>
          </c:val>
          <c:extLst>
            <c:ext xmlns:c16="http://schemas.microsoft.com/office/drawing/2014/chart" uri="{C3380CC4-5D6E-409C-BE32-E72D297353CC}">
              <c16:uniqueId val="{00000003-5F03-42F8-B9D4-07A90476A00C}"/>
            </c:ext>
          </c:extLst>
        </c:ser>
        <c:dLbls>
          <c:showLegendKey val="0"/>
          <c:showVal val="0"/>
          <c:showCatName val="0"/>
          <c:showSerName val="0"/>
          <c:showPercent val="0"/>
          <c:showBubbleSize val="0"/>
        </c:dLbls>
        <c:gapWidth val="40"/>
        <c:axId val="35854845"/>
        <c:axId val="40771662"/>
      </c:barChart>
      <c:catAx>
        <c:axId val="35854845"/>
        <c:scaling>
          <c:orientation val="minMax"/>
        </c:scaling>
        <c:delete val="0"/>
        <c:axPos val="b"/>
        <c:numFmt formatCode="General" sourceLinked="0"/>
        <c:majorTickMark val="out"/>
        <c:minorTickMark val="none"/>
        <c:tickLblPos val="nextTo"/>
        <c:spPr>
          <a:ln>
            <a:noFill/>
          </a:ln>
        </c:spPr>
        <c:txPr>
          <a:bodyPr rot="0" vert="horz"/>
          <a:lstStyle/>
          <a:p>
            <a:pPr>
              <a:defRPr sz="1400"/>
            </a:pPr>
            <a:endParaRPr lang="fi-FI"/>
          </a:p>
        </c:txPr>
        <c:crossAx val="40771662"/>
        <c:crosses val="autoZero"/>
        <c:auto val="0"/>
        <c:lblAlgn val="ctr"/>
        <c:lblOffset val="100"/>
        <c:noMultiLvlLbl val="0"/>
      </c:catAx>
      <c:valAx>
        <c:axId val="40771662"/>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35854845"/>
        <c:crosses val="autoZero"/>
        <c:crossBetween val="between"/>
      </c:valAx>
      <c:spPr>
        <a:solidFill>
          <a:srgbClr val="FFFFFF"/>
        </a:solidFill>
        <a:ln w="12700">
          <a:noFill/>
        </a:ln>
      </c:spPr>
    </c:plotArea>
    <c:plotVisOnly val="0"/>
    <c:dispBlanksAs val="gap"/>
    <c:showDLblsOverMax val="0"/>
  </c:chart>
  <c:txPr>
    <a:bodyPr rot="0" vert="horz"/>
    <a:lstStyle/>
    <a:p>
      <a:pPr>
        <a:defRPr lang="en-US" sz="1200" b="0" u="none" baseline="0">
          <a:solidFill>
            <a:srgbClr val="000000"/>
          </a:solidFill>
          <a:latin typeface="+mj-lt"/>
          <a:ea typeface="Calibri"/>
          <a:cs typeface="Calibri"/>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65B33-1624-4EA1-90F0-5548CCE4D91F}" type="datetimeFigureOut">
              <a:rPr lang="fi-FI" smtClean="0"/>
              <a:t>15.9.2021</a:t>
            </a:fld>
            <a:endParaRPr lang="fi-FI"/>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A4EDE-2E67-4E29-A719-B79571B32F10}" type="datetimeFigureOut">
              <a:rPr lang="fi-FI" smtClean="0"/>
              <a:t>15.9.2021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0390A215-9E5C-484B-9EF8-CE7546C59170}" type="datetime1">
              <a:rPr lang="fi-FI" smtClean="0"/>
              <a:t>15.9.2021</a:t>
            </a:fld>
            <a:endParaRPr lang="fi-FI" dirty="0"/>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8" name="Kuva 7">
            <a:extLst>
              <a:ext uri="{FF2B5EF4-FFF2-40B4-BE49-F238E27FC236}">
                <a16:creationId xmlns:a16="http://schemas.microsoft.com/office/drawing/2014/main" id="{B96BCC24-BCDD-49AB-8FD9-0FA72EA8ED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4726" y="5619750"/>
            <a:ext cx="2622548" cy="655637"/>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sp>
        <p:nvSpPr>
          <p:cNvPr id="16" name="Tekstiruutu 15">
            <a:extLst>
              <a:ext uri="{FF2B5EF4-FFF2-40B4-BE49-F238E27FC236}">
                <a16:creationId xmlns:a16="http://schemas.microsoft.com/office/drawing/2014/main" id="{F60FA21E-F841-4CEC-B1A5-C4131AF1EC68}"/>
              </a:ext>
            </a:extLst>
          </p:cNvPr>
          <p:cNvSpPr txBox="1"/>
          <p:nvPr userDrawn="1"/>
        </p:nvSpPr>
        <p:spPr>
          <a:xfrm>
            <a:off x="4882231" y="2750733"/>
            <a:ext cx="2427527" cy="369332"/>
          </a:xfrm>
          <a:prstGeom prst="rect">
            <a:avLst/>
          </a:prstGeom>
          <a:noFill/>
        </p:spPr>
        <p:txBody>
          <a:bodyPr wrap="square" rtlCol="0">
            <a:spAutoFit/>
          </a:bodyPr>
          <a:lstStyle/>
          <a:p>
            <a:pPr algn="ctr"/>
            <a:r>
              <a:rPr lang="fi-FI" sz="1800" b="1" dirty="0"/>
              <a:t>kauppakamari.fi</a:t>
            </a:r>
          </a:p>
        </p:txBody>
      </p:sp>
      <p:sp>
        <p:nvSpPr>
          <p:cNvPr id="17" name="Suorakulmio 16">
            <a:extLst>
              <a:ext uri="{FF2B5EF4-FFF2-40B4-BE49-F238E27FC236}">
                <a16:creationId xmlns:a16="http://schemas.microsoft.com/office/drawing/2014/main" id="{0A6FEDA2-CEE8-45DB-BCDD-8D9A8210A504}"/>
              </a:ext>
            </a:extLst>
          </p:cNvPr>
          <p:cNvSpPr/>
          <p:nvPr userDrawn="1"/>
        </p:nvSpPr>
        <p:spPr>
          <a:xfrm>
            <a:off x="5482971" y="3489397"/>
            <a:ext cx="1226044" cy="369332"/>
          </a:xfrm>
          <a:prstGeom prst="rect">
            <a:avLst/>
          </a:prstGeom>
        </p:spPr>
        <p:txBody>
          <a:bodyPr wrap="square">
            <a:spAutoFit/>
          </a:bodyPr>
          <a:lstStyle/>
          <a:p>
            <a:pPr algn="ctr"/>
            <a:r>
              <a:rPr lang="fi-FI" sz="1800" dirty="0"/>
              <a:t>@K3FIN</a:t>
            </a:r>
          </a:p>
        </p:txBody>
      </p:sp>
      <p:sp>
        <p:nvSpPr>
          <p:cNvPr id="18" name="Suorakulmio 17">
            <a:extLst>
              <a:ext uri="{FF2B5EF4-FFF2-40B4-BE49-F238E27FC236}">
                <a16:creationId xmlns:a16="http://schemas.microsoft.com/office/drawing/2014/main" id="{C0379771-1F8D-4B6A-ADD8-52B18F9E110B}"/>
              </a:ext>
            </a:extLst>
          </p:cNvPr>
          <p:cNvSpPr/>
          <p:nvPr userDrawn="1"/>
        </p:nvSpPr>
        <p:spPr>
          <a:xfrm>
            <a:off x="4469110" y="3120065"/>
            <a:ext cx="3253767" cy="369332"/>
          </a:xfrm>
          <a:prstGeom prst="rect">
            <a:avLst/>
          </a:prstGeom>
        </p:spPr>
        <p:txBody>
          <a:bodyPr wrap="square">
            <a:spAutoFit/>
          </a:bodyPr>
          <a:lstStyle/>
          <a:p>
            <a:pPr algn="ctr"/>
            <a:r>
              <a:rPr lang="fi-FI" sz="1800" dirty="0"/>
              <a:t>#Keskuskauppakamari</a:t>
            </a:r>
          </a:p>
        </p:txBody>
      </p:sp>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A08D179C-6CD3-400E-A1F5-BB1532E0C76B}" type="datetime1">
              <a:rPr lang="fi-FI" smtClean="0"/>
              <a:t>15.9.2021</a:t>
            </a:fld>
            <a:endParaRPr lang="fi-FI"/>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pic>
        <p:nvPicPr>
          <p:cNvPr id="15" name="Kuva 14">
            <a:extLst>
              <a:ext uri="{FF2B5EF4-FFF2-40B4-BE49-F238E27FC236}">
                <a16:creationId xmlns:a16="http://schemas.microsoft.com/office/drawing/2014/main" id="{19972191-05C2-4BB6-9C05-D4450A113C6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84726" y="1744255"/>
            <a:ext cx="2622548" cy="655637"/>
          </a:xfrm>
          <a:prstGeom prst="rect">
            <a:avLst/>
          </a:prstGeom>
        </p:spPr>
      </p:pic>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0" name="Tekstiruutu 9">
            <a:extLst>
              <a:ext uri="{FF2B5EF4-FFF2-40B4-BE49-F238E27FC236}">
                <a16:creationId xmlns:a16="http://schemas.microsoft.com/office/drawing/2014/main" id="{B97ADFAD-DB62-460B-B9ED-5BBF13607061}"/>
              </a:ext>
            </a:extLst>
          </p:cNvPr>
          <p:cNvSpPr txBox="1"/>
          <p:nvPr userDrawn="1"/>
        </p:nvSpPr>
        <p:spPr>
          <a:xfrm>
            <a:off x="961530" y="4761550"/>
            <a:ext cx="2427527" cy="369332"/>
          </a:xfrm>
          <a:prstGeom prst="rect">
            <a:avLst/>
          </a:prstGeom>
          <a:noFill/>
        </p:spPr>
        <p:txBody>
          <a:bodyPr wrap="square" rtlCol="0">
            <a:spAutoFit/>
          </a:bodyPr>
          <a:lstStyle/>
          <a:p>
            <a:pPr algn="ctr"/>
            <a:r>
              <a:rPr lang="fi-FI" sz="1800" b="1" dirty="0"/>
              <a:t>kauppakamari.fi</a:t>
            </a:r>
          </a:p>
        </p:txBody>
      </p:sp>
      <p:sp>
        <p:nvSpPr>
          <p:cNvPr id="11" name="Suorakulmio 10">
            <a:extLst>
              <a:ext uri="{FF2B5EF4-FFF2-40B4-BE49-F238E27FC236}">
                <a16:creationId xmlns:a16="http://schemas.microsoft.com/office/drawing/2014/main" id="{BC66F7D2-1182-49B4-903B-669E144920FF}"/>
              </a:ext>
            </a:extLst>
          </p:cNvPr>
          <p:cNvSpPr/>
          <p:nvPr userDrawn="1"/>
        </p:nvSpPr>
        <p:spPr>
          <a:xfrm>
            <a:off x="1562269" y="5427532"/>
            <a:ext cx="1226044" cy="369332"/>
          </a:xfrm>
          <a:prstGeom prst="rect">
            <a:avLst/>
          </a:prstGeom>
        </p:spPr>
        <p:txBody>
          <a:bodyPr wrap="square">
            <a:spAutoFit/>
          </a:bodyPr>
          <a:lstStyle/>
          <a:p>
            <a:pPr algn="ctr"/>
            <a:r>
              <a:rPr lang="fi-FI" sz="1800" dirty="0"/>
              <a:t>@K3FIN</a:t>
            </a:r>
          </a:p>
        </p:txBody>
      </p:sp>
      <p:sp>
        <p:nvSpPr>
          <p:cNvPr id="12" name="Suorakulmio 11">
            <a:extLst>
              <a:ext uri="{FF2B5EF4-FFF2-40B4-BE49-F238E27FC236}">
                <a16:creationId xmlns:a16="http://schemas.microsoft.com/office/drawing/2014/main" id="{B3608A50-A537-479B-BA63-D7AC141691AC}"/>
              </a:ext>
            </a:extLst>
          </p:cNvPr>
          <p:cNvSpPr/>
          <p:nvPr userDrawn="1"/>
        </p:nvSpPr>
        <p:spPr>
          <a:xfrm>
            <a:off x="548407" y="5094541"/>
            <a:ext cx="3253767" cy="369332"/>
          </a:xfrm>
          <a:prstGeom prst="rect">
            <a:avLst/>
          </a:prstGeom>
        </p:spPr>
        <p:txBody>
          <a:bodyPr wrap="square">
            <a:spAutoFit/>
          </a:bodyPr>
          <a:lstStyle/>
          <a:p>
            <a:pPr algn="ctr"/>
            <a:r>
              <a:rPr lang="fi-FI" sz="1800" dirty="0"/>
              <a:t>#Keskuskauppakamari</a:t>
            </a:r>
          </a:p>
        </p:txBody>
      </p:sp>
      <p:pic>
        <p:nvPicPr>
          <p:cNvPr id="13" name="Kuva 12">
            <a:extLst>
              <a:ext uri="{FF2B5EF4-FFF2-40B4-BE49-F238E27FC236}">
                <a16:creationId xmlns:a16="http://schemas.microsoft.com/office/drawing/2014/main" id="{D50B3E8B-5257-48E8-9DA2-E88712DC9E3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4" y="3811117"/>
            <a:ext cx="2250840" cy="830097"/>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4DA281D5-E7B8-4B62-98D0-36D7F2AC25DB}" type="datetime1">
              <a:rPr lang="fi-FI" smtClean="0"/>
              <a:t>15.9.2021</a:t>
            </a:fld>
            <a:endParaRPr lang="fi-FI"/>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pic>
        <p:nvPicPr>
          <p:cNvPr id="3" name="Kuva 2">
            <a:extLst>
              <a:ext uri="{FF2B5EF4-FFF2-40B4-BE49-F238E27FC236}">
                <a16:creationId xmlns:a16="http://schemas.microsoft.com/office/drawing/2014/main" id="{6BF11A40-E7AB-4C72-87F5-F77751B117E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70580" y="5576888"/>
            <a:ext cx="2250840" cy="830097"/>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41CBCC-FF59-416C-9A1D-9D52F6500638}" type="datetime1">
              <a:rPr lang="fi-FI" smtClean="0"/>
              <a:t>15.9.2021</a:t>
            </a:fld>
            <a:endParaRPr lang="fi-FI"/>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11610E1D-6349-4E85-AD64-C1FBA3119F4A}" type="datetime1">
              <a:rPr lang="fi-FI" smtClean="0"/>
              <a:t>15.9.2021</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A5D275B4-948C-4C22-A7A6-5C3581514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4726" y="5619750"/>
            <a:ext cx="2622548" cy="655637"/>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0CB308A1-A580-4BDB-9C4A-001F8D3CC6A1}" type="datetime1">
              <a:rPr lang="fi-FI" smtClean="0"/>
              <a:t>15.9.2021</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74E94B0-8C78-4669-883B-BA7FD9446DC1}"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92A804C6-BCE6-4EB0-B6E5-BD5BB2719331}" type="datetime1">
              <a:rPr lang="fi-FI" smtClean="0"/>
              <a:t>15.9.2021</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4EBCCE3-DFD7-4C20-A669-ACC565B4BCF8}" type="datetime1">
              <a:rPr lang="fi-FI" smtClean="0"/>
              <a:t>15.9.2021</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4FE2688-A7F7-4DDE-BD3B-80021B211317}" type="datetime1">
              <a:rPr lang="fi-FI" smtClean="0"/>
              <a:t>15.9.2021</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5FA35111-E333-47EA-A897-6C29E5BA6EBC}" type="datetime1">
              <a:rPr lang="fi-FI" smtClean="0"/>
              <a:t>15.9.2021</a:t>
            </a:fld>
            <a:endParaRPr lang="fi-FI"/>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6E612DC6-63F3-4A76-B641-971F83717C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4726" y="5619750"/>
            <a:ext cx="2622548" cy="655637"/>
          </a:xfrm>
          <a:prstGeom prst="rect">
            <a:avLst/>
          </a:prstGeom>
        </p:spPr>
      </p:pic>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a:p>
        </p:txBody>
      </p:sp>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721F7538-99DB-4ACA-ABA2-05BA84E39266}" type="datetime1">
              <a:rPr lang="fi-FI" smtClean="0"/>
              <a:t>15.9.2021</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C10E1755-F379-417E-A3DC-D9B01BC04526}"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C6754C7-5142-4223-ACE5-D859002DD68B}"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AAF7F60-89D1-435E-A10B-13EC5A38991F}"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FB46F89A-8BCD-473B-A52C-11F9A0377E47}" type="datetime1">
              <a:rPr lang="fi-FI" smtClean="0"/>
              <a:t>15.9.2021</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10" name="Tekstiruutu 9">
            <a:extLst>
              <a:ext uri="{FF2B5EF4-FFF2-40B4-BE49-F238E27FC236}">
                <a16:creationId xmlns:a16="http://schemas.microsoft.com/office/drawing/2014/main" id="{09EFBFB8-9D8E-40CB-B115-63E9856A6BE7}"/>
              </a:ext>
            </a:extLst>
          </p:cNvPr>
          <p:cNvSpPr txBox="1"/>
          <p:nvPr userDrawn="1"/>
        </p:nvSpPr>
        <p:spPr>
          <a:xfrm>
            <a:off x="659981" y="5248354"/>
            <a:ext cx="2427527" cy="369332"/>
          </a:xfrm>
          <a:prstGeom prst="rect">
            <a:avLst/>
          </a:prstGeom>
          <a:noFill/>
        </p:spPr>
        <p:txBody>
          <a:bodyPr wrap="square" rtlCol="0">
            <a:spAutoFit/>
          </a:bodyPr>
          <a:lstStyle/>
          <a:p>
            <a:pPr algn="l"/>
            <a:r>
              <a:rPr lang="fi-FI" sz="1800" b="1" dirty="0"/>
              <a:t>kauppakamari.fi</a:t>
            </a:r>
          </a:p>
        </p:txBody>
      </p:sp>
      <p:sp>
        <p:nvSpPr>
          <p:cNvPr id="11" name="Suorakulmio 10">
            <a:extLst>
              <a:ext uri="{FF2B5EF4-FFF2-40B4-BE49-F238E27FC236}">
                <a16:creationId xmlns:a16="http://schemas.microsoft.com/office/drawing/2014/main" id="{0DF73FA7-6A74-40D0-9433-3BFF5E1D5F4D}"/>
              </a:ext>
            </a:extLst>
          </p:cNvPr>
          <p:cNvSpPr/>
          <p:nvPr userDrawn="1"/>
        </p:nvSpPr>
        <p:spPr>
          <a:xfrm>
            <a:off x="647701" y="5987018"/>
            <a:ext cx="1226044" cy="369332"/>
          </a:xfrm>
          <a:prstGeom prst="rect">
            <a:avLst/>
          </a:prstGeom>
        </p:spPr>
        <p:txBody>
          <a:bodyPr wrap="square">
            <a:spAutoFit/>
          </a:bodyPr>
          <a:lstStyle/>
          <a:p>
            <a:pPr algn="l"/>
            <a:r>
              <a:rPr lang="fi-FI" sz="1800" dirty="0"/>
              <a:t>@K3FIN</a:t>
            </a:r>
          </a:p>
        </p:txBody>
      </p:sp>
      <p:sp>
        <p:nvSpPr>
          <p:cNvPr id="12" name="Suorakulmio 11">
            <a:extLst>
              <a:ext uri="{FF2B5EF4-FFF2-40B4-BE49-F238E27FC236}">
                <a16:creationId xmlns:a16="http://schemas.microsoft.com/office/drawing/2014/main" id="{403DCD8D-62FD-4F95-9460-F49A35E18709}"/>
              </a:ext>
            </a:extLst>
          </p:cNvPr>
          <p:cNvSpPr/>
          <p:nvPr userDrawn="1"/>
        </p:nvSpPr>
        <p:spPr>
          <a:xfrm>
            <a:off x="647701" y="5617686"/>
            <a:ext cx="3253767" cy="369332"/>
          </a:xfrm>
          <a:prstGeom prst="rect">
            <a:avLst/>
          </a:prstGeom>
        </p:spPr>
        <p:txBody>
          <a:bodyPr wrap="square">
            <a:spAutoFit/>
          </a:bodyPr>
          <a:lstStyle/>
          <a:p>
            <a:pPr algn="l"/>
            <a:r>
              <a:rPr lang="fi-FI" sz="1800" dirty="0"/>
              <a:t>#Keskuskauppakamari</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755573F8-CC89-4268-AB65-15E33CFE3B80}" type="datetime1">
              <a:rPr lang="fi-FI" smtClean="0"/>
              <a:t>15.9.2021</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CD141CBA-7B13-4EF2-8224-C7F13D1C7605}" type="datetime1">
              <a:rPr lang="fi-FI" smtClean="0"/>
              <a:t>15.9.2021</a:t>
            </a:fld>
            <a:endParaRPr lang="fi-FI"/>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9A066D04-30AC-4D1D-85ED-E6F73C2D3624}" type="datetime1">
              <a:rPr lang="fi-FI" smtClean="0"/>
              <a:t>15.9.2021</a:t>
            </a:fld>
            <a:endParaRPr lang="fi-FI"/>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8" name="Kuva 7">
            <a:extLst>
              <a:ext uri="{FF2B5EF4-FFF2-40B4-BE49-F238E27FC236}">
                <a16:creationId xmlns:a16="http://schemas.microsoft.com/office/drawing/2014/main" id="{7288ED8F-05AF-428B-B312-FE1E286CD8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4726" y="5619750"/>
            <a:ext cx="2622548" cy="655637"/>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a:p>
        </p:txBody>
      </p:sp>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8942C470-D4CD-4E29-8E91-1223DA076E22}" type="datetime1">
              <a:rPr lang="fi-FI" smtClean="0"/>
              <a:t>15.9.2021</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AA2D71A-A60B-45F9-B564-8B0D00C72441}"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395FFF-D35D-43BF-AC2E-3AAA9EA7D92C}"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B763010-EC64-4810-B408-821C910BE80B}"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178E81A-79F1-4FD8-BF22-27CDDA5DF4CE}"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2840A46-EE8A-4F56-8133-4DEEFDD9357D}" type="datetime1">
              <a:rPr lang="fi-FI" smtClean="0"/>
              <a:t>15.9.2021</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ruutu 9">
            <a:extLst>
              <a:ext uri="{FF2B5EF4-FFF2-40B4-BE49-F238E27FC236}">
                <a16:creationId xmlns:a16="http://schemas.microsoft.com/office/drawing/2014/main" id="{09EFBFB8-9D8E-40CB-B115-63E9856A6BE7}"/>
              </a:ext>
            </a:extLst>
          </p:cNvPr>
          <p:cNvSpPr txBox="1"/>
          <p:nvPr userDrawn="1"/>
        </p:nvSpPr>
        <p:spPr>
          <a:xfrm>
            <a:off x="659981" y="5248354"/>
            <a:ext cx="2427527" cy="369332"/>
          </a:xfrm>
          <a:prstGeom prst="rect">
            <a:avLst/>
          </a:prstGeom>
          <a:noFill/>
        </p:spPr>
        <p:txBody>
          <a:bodyPr wrap="square" rtlCol="0">
            <a:spAutoFit/>
          </a:bodyPr>
          <a:lstStyle/>
          <a:p>
            <a:pPr algn="l"/>
            <a:r>
              <a:rPr lang="fi-FI" sz="1800" b="1" dirty="0"/>
              <a:t>kauppakamari.fi</a:t>
            </a:r>
          </a:p>
        </p:txBody>
      </p:sp>
      <p:sp>
        <p:nvSpPr>
          <p:cNvPr id="11" name="Suorakulmio 10">
            <a:extLst>
              <a:ext uri="{FF2B5EF4-FFF2-40B4-BE49-F238E27FC236}">
                <a16:creationId xmlns:a16="http://schemas.microsoft.com/office/drawing/2014/main" id="{0DF73FA7-6A74-40D0-9433-3BFF5E1D5F4D}"/>
              </a:ext>
            </a:extLst>
          </p:cNvPr>
          <p:cNvSpPr/>
          <p:nvPr userDrawn="1"/>
        </p:nvSpPr>
        <p:spPr>
          <a:xfrm>
            <a:off x="647701" y="5987018"/>
            <a:ext cx="1226044" cy="369332"/>
          </a:xfrm>
          <a:prstGeom prst="rect">
            <a:avLst/>
          </a:prstGeom>
        </p:spPr>
        <p:txBody>
          <a:bodyPr wrap="square">
            <a:spAutoFit/>
          </a:bodyPr>
          <a:lstStyle/>
          <a:p>
            <a:pPr algn="l"/>
            <a:r>
              <a:rPr lang="fi-FI" sz="1800" dirty="0"/>
              <a:t>@K3FIN</a:t>
            </a:r>
          </a:p>
        </p:txBody>
      </p:sp>
      <p:sp>
        <p:nvSpPr>
          <p:cNvPr id="12" name="Suorakulmio 11">
            <a:extLst>
              <a:ext uri="{FF2B5EF4-FFF2-40B4-BE49-F238E27FC236}">
                <a16:creationId xmlns:a16="http://schemas.microsoft.com/office/drawing/2014/main" id="{403DCD8D-62FD-4F95-9460-F49A35E18709}"/>
              </a:ext>
            </a:extLst>
          </p:cNvPr>
          <p:cNvSpPr/>
          <p:nvPr userDrawn="1"/>
        </p:nvSpPr>
        <p:spPr>
          <a:xfrm>
            <a:off x="647701" y="5617686"/>
            <a:ext cx="3253767" cy="369332"/>
          </a:xfrm>
          <a:prstGeom prst="rect">
            <a:avLst/>
          </a:prstGeom>
        </p:spPr>
        <p:txBody>
          <a:bodyPr wrap="square">
            <a:spAutoFit/>
          </a:bodyPr>
          <a:lstStyle/>
          <a:p>
            <a:pPr algn="l"/>
            <a:r>
              <a:rPr lang="fi-FI" sz="1800" dirty="0"/>
              <a:t>#Keskuskauppakamari</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5EB237FC-D581-4DA5-8018-F7CEECB406FD}" type="datetime1">
              <a:rPr lang="fi-FI" smtClean="0"/>
              <a:t>15.9.2021</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8" name="Kuva 7">
            <a:extLst>
              <a:ext uri="{FF2B5EF4-FFF2-40B4-BE49-F238E27FC236}">
                <a16:creationId xmlns:a16="http://schemas.microsoft.com/office/drawing/2014/main" id="{5A773B2D-290F-4AC0-A3AC-91F8186B54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4726" y="5619750"/>
            <a:ext cx="2622548" cy="655637"/>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BEEE870E-886F-4242-AF35-8BA432B0CA76}" type="datetime1">
              <a:rPr lang="fi-FI" smtClean="0"/>
              <a:t>15.9.2021</a:t>
            </a:fld>
            <a:endParaRPr lang="fi-FI"/>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a:p>
        </p:txBody>
      </p:sp>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1B163BF-C4AB-4462-A53B-2C511E40F690}" type="datetime1">
              <a:rPr lang="fi-FI" smtClean="0"/>
              <a:t>15.9.2021</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7DE46B35-A16F-482F-8BCD-2095817F0916}"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26E6E1-1610-4677-96F8-B0AAE2158D3B}"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89F8FDD-9E40-412F-8D1D-E199F51E79B5}" type="datetime1">
              <a:rPr lang="fi-FI" smtClean="0"/>
              <a:t>15.9.2021</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E20B3EA9-CD3C-4111-BC60-55154E1F9FEB}" type="datetime1">
              <a:rPr lang="fi-FI" smtClean="0"/>
              <a:t>15.9.2021</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8C6BA7-3CF9-4CF6-BF25-D7E2B2394986}" type="datetime1">
              <a:rPr lang="fi-FI" smtClean="0"/>
              <a:t>15.9.2021</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ruutu 9">
            <a:extLst>
              <a:ext uri="{FF2B5EF4-FFF2-40B4-BE49-F238E27FC236}">
                <a16:creationId xmlns:a16="http://schemas.microsoft.com/office/drawing/2014/main" id="{09EFBFB8-9D8E-40CB-B115-63E9856A6BE7}"/>
              </a:ext>
            </a:extLst>
          </p:cNvPr>
          <p:cNvSpPr txBox="1"/>
          <p:nvPr userDrawn="1"/>
        </p:nvSpPr>
        <p:spPr>
          <a:xfrm>
            <a:off x="659981" y="5248354"/>
            <a:ext cx="2427527" cy="369332"/>
          </a:xfrm>
          <a:prstGeom prst="rect">
            <a:avLst/>
          </a:prstGeom>
          <a:noFill/>
        </p:spPr>
        <p:txBody>
          <a:bodyPr wrap="square" rtlCol="0">
            <a:spAutoFit/>
          </a:bodyPr>
          <a:lstStyle/>
          <a:p>
            <a:pPr algn="l"/>
            <a:r>
              <a:rPr lang="fi-FI" sz="1800" b="1" dirty="0"/>
              <a:t>kauppakamari.fi</a:t>
            </a:r>
          </a:p>
        </p:txBody>
      </p:sp>
      <p:sp>
        <p:nvSpPr>
          <p:cNvPr id="11" name="Suorakulmio 10">
            <a:extLst>
              <a:ext uri="{FF2B5EF4-FFF2-40B4-BE49-F238E27FC236}">
                <a16:creationId xmlns:a16="http://schemas.microsoft.com/office/drawing/2014/main" id="{0DF73FA7-6A74-40D0-9433-3BFF5E1D5F4D}"/>
              </a:ext>
            </a:extLst>
          </p:cNvPr>
          <p:cNvSpPr/>
          <p:nvPr userDrawn="1"/>
        </p:nvSpPr>
        <p:spPr>
          <a:xfrm>
            <a:off x="647701" y="5987018"/>
            <a:ext cx="1226044" cy="369332"/>
          </a:xfrm>
          <a:prstGeom prst="rect">
            <a:avLst/>
          </a:prstGeom>
        </p:spPr>
        <p:txBody>
          <a:bodyPr wrap="square">
            <a:spAutoFit/>
          </a:bodyPr>
          <a:lstStyle/>
          <a:p>
            <a:pPr algn="l"/>
            <a:r>
              <a:rPr lang="fi-FI" sz="1800" dirty="0"/>
              <a:t>@K3FIN</a:t>
            </a:r>
          </a:p>
        </p:txBody>
      </p:sp>
      <p:sp>
        <p:nvSpPr>
          <p:cNvPr id="12" name="Suorakulmio 11">
            <a:extLst>
              <a:ext uri="{FF2B5EF4-FFF2-40B4-BE49-F238E27FC236}">
                <a16:creationId xmlns:a16="http://schemas.microsoft.com/office/drawing/2014/main" id="{403DCD8D-62FD-4F95-9460-F49A35E18709}"/>
              </a:ext>
            </a:extLst>
          </p:cNvPr>
          <p:cNvSpPr/>
          <p:nvPr userDrawn="1"/>
        </p:nvSpPr>
        <p:spPr>
          <a:xfrm>
            <a:off x="647701" y="5617686"/>
            <a:ext cx="3253767" cy="369332"/>
          </a:xfrm>
          <a:prstGeom prst="rect">
            <a:avLst/>
          </a:prstGeom>
        </p:spPr>
        <p:txBody>
          <a:bodyPr wrap="square">
            <a:spAutoFit/>
          </a:bodyPr>
          <a:lstStyle/>
          <a:p>
            <a:pPr algn="l"/>
            <a:r>
              <a:rPr lang="fi-FI" sz="1800" dirty="0"/>
              <a:t>#Keskuskauppakamari</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6AC2321-DAA3-4C7E-82E0-747AE8DF8DAC}" type="datetime1">
              <a:rPr lang="fi-FI" smtClean="0"/>
              <a:t>15.9.2021</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73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1B0E78EF-1E4B-4DCD-B008-EA0DD289CD44}" type="datetime1">
              <a:rPr lang="fi-FI" smtClean="0"/>
              <a:t>15.9.2021</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625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FF60AF23-B36E-4083-8E13-AE392CCEBF31}" type="datetime1">
              <a:rPr lang="fi-FI" smtClean="0"/>
              <a:t>15.9.2021</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261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65D4A0C6-82FB-4F65-AFA6-75884A77AEA4}" type="datetime1">
              <a:rPr lang="fi-FI" smtClean="0"/>
              <a:t>15.9.2021</a:t>
            </a:fld>
            <a:endParaRPr lang="fi-FI"/>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9044C7A3-6C02-4878-8B35-4AD0171090A4}" type="datetime1">
              <a:rPr lang="fi-FI" smtClean="0"/>
              <a:t>15.9.2021</a:t>
            </a:fld>
            <a:endParaRPr lang="fi-FI"/>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D59ABC59-86BD-488E-936A-293CF52C52EB}" type="datetime1">
              <a:rPr lang="fi-FI" smtClean="0"/>
              <a:t>15.9.2021</a:t>
            </a:fld>
            <a:endParaRPr lang="fi-FI"/>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6F96E-EBF1-4200-A641-5D62C5342635}" type="datetime1">
              <a:rPr lang="fi-FI" smtClean="0"/>
              <a:t>15.9.2021</a:t>
            </a:fld>
            <a:endParaRPr lang="fi-FI"/>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6F48-46C1-4DCB-93B7-E88DC0EB4D5F}" type="datetime1">
              <a:rPr lang="fi-FI" smtClean="0"/>
              <a:t>15.9.2021</a:t>
            </a:fld>
            <a:endParaRPr lang="fi-FI"/>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6E5AF-7078-4F48-BB75-09B7A047E573}" type="datetime1">
              <a:rPr lang="fi-FI" smtClean="0"/>
              <a:t>15.9.2021</a:t>
            </a:fld>
            <a:endParaRPr lang="fi-FI"/>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FFD9C-9637-4EAF-A1AC-927B62DA30FE}" type="datetime1">
              <a:rPr lang="fi-FI" smtClean="0"/>
              <a:t>15.9.2021</a:t>
            </a:fld>
            <a:endParaRPr lang="fi-FI"/>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09E6E-446E-4C30-8E42-2C76DFD6E44D}" type="datetime1">
              <a:rPr lang="fi-FI" smtClean="0"/>
              <a:t>15.9.2021</a:t>
            </a:fld>
            <a:endParaRPr lang="fi-FI"/>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0E37A1-3886-455C-B76C-16A6ACD21D41}"/>
              </a:ext>
            </a:extLst>
          </p:cNvPr>
          <p:cNvSpPr>
            <a:spLocks noGrp="1"/>
          </p:cNvSpPr>
          <p:nvPr>
            <p:ph type="ctrTitle"/>
          </p:nvPr>
        </p:nvSpPr>
        <p:spPr/>
        <p:txBody>
          <a:bodyPr/>
          <a:lstStyle/>
          <a:p>
            <a:r>
              <a:rPr lang="fi-FI" dirty="0"/>
              <a:t>Kysely koronavirustilanteesta</a:t>
            </a:r>
          </a:p>
        </p:txBody>
      </p:sp>
      <p:sp>
        <p:nvSpPr>
          <p:cNvPr id="3" name="Alaotsikko 2">
            <a:extLst>
              <a:ext uri="{FF2B5EF4-FFF2-40B4-BE49-F238E27FC236}">
                <a16:creationId xmlns:a16="http://schemas.microsoft.com/office/drawing/2014/main" id="{F86E1352-30A5-4675-9118-1774630AC7D2}"/>
              </a:ext>
            </a:extLst>
          </p:cNvPr>
          <p:cNvSpPr>
            <a:spLocks noGrp="1"/>
          </p:cNvSpPr>
          <p:nvPr>
            <p:ph type="subTitle" idx="1"/>
          </p:nvPr>
        </p:nvSpPr>
        <p:spPr/>
        <p:txBody>
          <a:bodyPr/>
          <a:lstStyle/>
          <a:p>
            <a:r>
              <a:rPr lang="fi-FI" dirty="0"/>
              <a:t>14.9.2021</a:t>
            </a:r>
          </a:p>
          <a:p>
            <a:endParaRPr lang="fi-FI" dirty="0"/>
          </a:p>
          <a:p>
            <a:r>
              <a:rPr lang="fi-FI" dirty="0"/>
              <a:t>N = 1994</a:t>
            </a:r>
          </a:p>
        </p:txBody>
      </p:sp>
    </p:spTree>
    <p:extLst>
      <p:ext uri="{BB962C8B-B14F-4D97-AF65-F5344CB8AC3E}">
        <p14:creationId xmlns:p14="http://schemas.microsoft.com/office/powerpoint/2010/main" val="159843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noAutofit/>
          </a:bodyPr>
          <a:lstStyle/>
          <a:p>
            <a:r>
              <a:rPr lang="fi-FI" sz="2400" dirty="0"/>
              <a:t>Miten arvioisitte koronavirusepidemian vaikuttavan yrityksenne henkilöstön määrään (lomautusten tai irtisanomisten kautta) seuraavien 2 kuukauden aikana verrattuna normaalitilanteeseen</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669DF4BC-63D3-43FB-ACD6-9CBF08F4F4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fld id="{960804D1-D1DA-404B-A345-162A4B99A0F1}" type="slidenum">
              <a:rPr lang="fi-FI" smtClean="0"/>
              <a:t>10</a:t>
            </a:fld>
            <a:endParaRPr lang="fi-FI"/>
          </a:p>
        </p:txBody>
      </p:sp>
      <p:graphicFrame>
        <p:nvGraphicFramePr>
          <p:cNvPr id="9" name="Chart 1">
            <a:extLst>
              <a:ext uri="{FF2B5EF4-FFF2-40B4-BE49-F238E27FC236}">
                <a16:creationId xmlns:a16="http://schemas.microsoft.com/office/drawing/2014/main" id="{00000000-0008-0000-0A00-000002000000}"/>
              </a:ext>
            </a:extLst>
          </p:cNvPr>
          <p:cNvGraphicFramePr>
            <a:graphicFrameLocks noGrp="1"/>
          </p:cNvGraphicFramePr>
          <p:nvPr>
            <p:ph idx="1"/>
            <p:extLst>
              <p:ext uri="{D42A27DB-BD31-4B8C-83A1-F6EECF244321}">
                <p14:modId xmlns:p14="http://schemas.microsoft.com/office/powerpoint/2010/main" val="336865982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42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noAutofit/>
          </a:bodyPr>
          <a:lstStyle/>
          <a:p>
            <a:r>
              <a:rPr lang="fi-FI" sz="3600" dirty="0"/>
              <a:t>Onko yrityksesi konkurssin riski noussut merkittävästi koronavirusepidemian takia?</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669DF4BC-63D3-43FB-ACD6-9CBF08F4F4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fld id="{960804D1-D1DA-404B-A345-162A4B99A0F1}" type="slidenum">
              <a:rPr lang="fi-FI" smtClean="0"/>
              <a:t>11</a:t>
            </a:fld>
            <a:endParaRPr lang="fi-FI"/>
          </a:p>
        </p:txBody>
      </p:sp>
      <p:graphicFrame>
        <p:nvGraphicFramePr>
          <p:cNvPr id="9" name="Chart 1">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3223515067"/>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140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350A0F-F455-4DF0-9116-A85BFB0A53F2}"/>
              </a:ext>
            </a:extLst>
          </p:cNvPr>
          <p:cNvSpPr>
            <a:spLocks noGrp="1"/>
          </p:cNvSpPr>
          <p:nvPr>
            <p:ph type="title"/>
          </p:nvPr>
        </p:nvSpPr>
        <p:spPr>
          <a:xfrm>
            <a:off x="831850" y="2933507"/>
            <a:ext cx="10515600" cy="990986"/>
          </a:xfrm>
        </p:spPr>
        <p:txBody>
          <a:bodyPr/>
          <a:lstStyle/>
          <a:p>
            <a:r>
              <a:rPr lang="fi-FI" dirty="0"/>
              <a:t>Taustakysymykset</a:t>
            </a:r>
          </a:p>
        </p:txBody>
      </p:sp>
      <p:sp>
        <p:nvSpPr>
          <p:cNvPr id="3" name="Tekstin paikkamerkki 2">
            <a:extLst>
              <a:ext uri="{FF2B5EF4-FFF2-40B4-BE49-F238E27FC236}">
                <a16:creationId xmlns:a16="http://schemas.microsoft.com/office/drawing/2014/main" id="{15D4DBF2-1146-4286-B9B7-A80EADBB5045}"/>
              </a:ext>
            </a:extLst>
          </p:cNvPr>
          <p:cNvSpPr>
            <a:spLocks noGrp="1"/>
          </p:cNvSpPr>
          <p:nvPr>
            <p:ph type="body" idx="1"/>
          </p:nvPr>
        </p:nvSpPr>
        <p:spPr/>
        <p:txBody>
          <a:bodyPr/>
          <a:lstStyle/>
          <a:p>
            <a:endParaRPr lang="fi-FI"/>
          </a:p>
        </p:txBody>
      </p:sp>
      <p:sp>
        <p:nvSpPr>
          <p:cNvPr id="4" name="Päivämäärän paikkamerkki 3">
            <a:extLst>
              <a:ext uri="{FF2B5EF4-FFF2-40B4-BE49-F238E27FC236}">
                <a16:creationId xmlns:a16="http://schemas.microsoft.com/office/drawing/2014/main" id="{7273D34A-6DB3-403C-B20A-0B7797EA869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A2D71A-A60B-45F9-B564-8B0D00C72441}" type="datetime1">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15.9.2021</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sp>
        <p:nvSpPr>
          <p:cNvPr id="5" name="Alatunnisteen paikkamerkki 4">
            <a:extLst>
              <a:ext uri="{FF2B5EF4-FFF2-40B4-BE49-F238E27FC236}">
                <a16:creationId xmlns:a16="http://schemas.microsoft.com/office/drawing/2014/main" id="{C7548296-DD17-4CF7-82D5-8C155F165C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sp>
        <p:nvSpPr>
          <p:cNvPr id="6" name="Dian numeron paikkamerkki 5">
            <a:extLst>
              <a:ext uri="{FF2B5EF4-FFF2-40B4-BE49-F238E27FC236}">
                <a16:creationId xmlns:a16="http://schemas.microsoft.com/office/drawing/2014/main" id="{3AF4444B-6C10-4C4F-BF29-C1E8B667CB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8732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lstStyle/>
          <a:p>
            <a:r>
              <a:rPr lang="fi-FI" dirty="0"/>
              <a:t>Minkä kauppakamarin jäsen yrityksenne on?</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701AC0-AC2C-48AF-9F0A-4E0BAF02CD74}" type="datetime1">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15.9.2021</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9" name="Sisällön paikkamerkki 8">
            <a:extLst>
              <a:ext uri="{FF2B5EF4-FFF2-40B4-BE49-F238E27FC236}">
                <a16:creationId xmlns:a16="http://schemas.microsoft.com/office/drawing/2014/main" id="{F155EBF7-66CC-4564-9118-9204E111D195}"/>
              </a:ext>
            </a:extLst>
          </p:cNvPr>
          <p:cNvGraphicFramePr>
            <a:graphicFrameLocks noGrp="1"/>
          </p:cNvGraphicFramePr>
          <p:nvPr>
            <p:ph idx="1"/>
            <p:extLst>
              <p:ext uri="{D42A27DB-BD31-4B8C-83A1-F6EECF244321}">
                <p14:modId xmlns:p14="http://schemas.microsoft.com/office/powerpoint/2010/main" val="1290652763"/>
              </p:ext>
            </p:extLst>
          </p:nvPr>
        </p:nvGraphicFramePr>
        <p:xfrm>
          <a:off x="1600200" y="1825625"/>
          <a:ext cx="9686925" cy="466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9777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lstStyle/>
          <a:p>
            <a:r>
              <a:rPr lang="fi-FI" dirty="0"/>
              <a:t>Valitse yrityksesi päätoimiala tai sopivin toimiala</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701AC0-AC2C-48AF-9F0A-4E0BAF02CD74}" type="datetime1">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15.9.2021</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9" name="Sisällön paikkamerkki 8">
            <a:extLst>
              <a:ext uri="{FF2B5EF4-FFF2-40B4-BE49-F238E27FC236}">
                <a16:creationId xmlns:a16="http://schemas.microsoft.com/office/drawing/2014/main" id="{085870F6-79CD-4328-88A9-4F11E8F4B9BB}"/>
              </a:ext>
            </a:extLst>
          </p:cNvPr>
          <p:cNvGraphicFramePr>
            <a:graphicFrameLocks noGrp="1"/>
          </p:cNvGraphicFramePr>
          <p:nvPr>
            <p:ph idx="1"/>
            <p:extLst>
              <p:ext uri="{D42A27DB-BD31-4B8C-83A1-F6EECF244321}">
                <p14:modId xmlns:p14="http://schemas.microsoft.com/office/powerpoint/2010/main" val="3448567461"/>
              </p:ext>
            </p:extLst>
          </p:nvPr>
        </p:nvGraphicFramePr>
        <p:xfrm>
          <a:off x="1600200" y="1825625"/>
          <a:ext cx="9686925" cy="466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639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lstStyle/>
          <a:p>
            <a:r>
              <a:rPr lang="fi-FI" dirty="0"/>
              <a:t>Yrityksen henkilöstömäärä</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701AC0-AC2C-48AF-9F0A-4E0BAF02CD74}" type="datetime1">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15.9.2021</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
        <p:nvSpPr>
          <p:cNvPr id="5" name="Alatunnisteen paikkamerkki 4">
            <a:extLst>
              <a:ext uri="{FF2B5EF4-FFF2-40B4-BE49-F238E27FC236}">
                <a16:creationId xmlns:a16="http://schemas.microsoft.com/office/drawing/2014/main" id="{669DF4BC-63D3-43FB-ACD6-9CBF08F4F4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10" name="Chart 1">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1802628790"/>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152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lstStyle/>
          <a:p>
            <a:r>
              <a:rPr lang="fi-FI" dirty="0"/>
              <a:t>Yrityksen vuosiliikevaihto</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701AC0-AC2C-48AF-9F0A-4E0BAF02CD74}" type="datetime1">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15.9.2021</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
        <p:nvSpPr>
          <p:cNvPr id="5" name="Alatunnisteen paikkamerkki 4">
            <a:extLst>
              <a:ext uri="{FF2B5EF4-FFF2-40B4-BE49-F238E27FC236}">
                <a16:creationId xmlns:a16="http://schemas.microsoft.com/office/drawing/2014/main" id="{669DF4BC-63D3-43FB-ACD6-9CBF08F4F4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10" name="Chart 1">
            <a:extLst>
              <a:ext uri="{FF2B5EF4-FFF2-40B4-BE49-F238E27FC236}">
                <a16:creationId xmlns:a16="http://schemas.microsoft.com/office/drawing/2014/main" id="{00000000-0008-0000-0500-000002000000}"/>
              </a:ext>
            </a:extLst>
          </p:cNvPr>
          <p:cNvGraphicFramePr>
            <a:graphicFrameLocks noGrp="1"/>
          </p:cNvGraphicFramePr>
          <p:nvPr>
            <p:ph idx="1"/>
            <p:extLst>
              <p:ext uri="{D42A27DB-BD31-4B8C-83A1-F6EECF244321}">
                <p14:modId xmlns:p14="http://schemas.microsoft.com/office/powerpoint/2010/main" val="891154159"/>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352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F973E3A-718D-4FA8-B0D3-4BDEA93915AB}"/>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6EE51DEB-96C2-4CDA-9CDA-0AABAD5B31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B63082-3731-4DAC-B4B4-EABE9D34727F}"/>
              </a:ext>
            </a:extLst>
          </p:cNvPr>
          <p:cNvSpPr>
            <a:spLocks noGrp="1"/>
          </p:cNvSpPr>
          <p:nvPr>
            <p:ph type="sldNum" sz="quarter" idx="12"/>
          </p:nvPr>
        </p:nvSpPr>
        <p:spPr/>
        <p:txBody>
          <a:bodyPr/>
          <a:lstStyle/>
          <a:p>
            <a:fld id="{960804D1-D1DA-404B-A345-162A4B99A0F1}" type="slidenum">
              <a:rPr lang="fi-FI" smtClean="0"/>
              <a:t>17</a:t>
            </a:fld>
            <a:endParaRPr lang="fi-FI"/>
          </a:p>
        </p:txBody>
      </p:sp>
      <p:sp>
        <p:nvSpPr>
          <p:cNvPr id="9" name="Otsikko 8">
            <a:extLst>
              <a:ext uri="{FF2B5EF4-FFF2-40B4-BE49-F238E27FC236}">
                <a16:creationId xmlns:a16="http://schemas.microsoft.com/office/drawing/2014/main" id="{6696B74A-CCA8-4A0B-A748-79062B726E72}"/>
              </a:ext>
            </a:extLst>
          </p:cNvPr>
          <p:cNvSpPr>
            <a:spLocks noGrp="1"/>
          </p:cNvSpPr>
          <p:nvPr>
            <p:ph type="title"/>
          </p:nvPr>
        </p:nvSpPr>
        <p:spPr/>
        <p:txBody>
          <a:bodyPr/>
          <a:lstStyle/>
          <a:p>
            <a:endParaRPr lang="fi-FI" dirty="0"/>
          </a:p>
        </p:txBody>
      </p:sp>
    </p:spTree>
    <p:extLst>
      <p:ext uri="{BB962C8B-B14F-4D97-AF65-F5344CB8AC3E}">
        <p14:creationId xmlns:p14="http://schemas.microsoft.com/office/powerpoint/2010/main" val="304976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350A0F-F455-4DF0-9116-A85BFB0A53F2}"/>
              </a:ext>
            </a:extLst>
          </p:cNvPr>
          <p:cNvSpPr>
            <a:spLocks noGrp="1"/>
          </p:cNvSpPr>
          <p:nvPr>
            <p:ph type="title"/>
          </p:nvPr>
        </p:nvSpPr>
        <p:spPr>
          <a:xfrm>
            <a:off x="831850" y="2205318"/>
            <a:ext cx="10515600" cy="1999129"/>
          </a:xfrm>
        </p:spPr>
        <p:txBody>
          <a:bodyPr>
            <a:normAutofit/>
          </a:bodyPr>
          <a:lstStyle/>
          <a:p>
            <a:r>
              <a:rPr lang="fi-FI" dirty="0"/>
              <a:t>Koronatilannetta koskevat kysymykset</a:t>
            </a:r>
          </a:p>
        </p:txBody>
      </p:sp>
      <p:sp>
        <p:nvSpPr>
          <p:cNvPr id="3" name="Tekstin paikkamerkki 2">
            <a:extLst>
              <a:ext uri="{FF2B5EF4-FFF2-40B4-BE49-F238E27FC236}">
                <a16:creationId xmlns:a16="http://schemas.microsoft.com/office/drawing/2014/main" id="{15D4DBF2-1146-4286-B9B7-A80EADBB5045}"/>
              </a:ext>
            </a:extLst>
          </p:cNvPr>
          <p:cNvSpPr>
            <a:spLocks noGrp="1"/>
          </p:cNvSpPr>
          <p:nvPr>
            <p:ph type="body" idx="1"/>
          </p:nvPr>
        </p:nvSpPr>
        <p:spPr/>
        <p:txBody>
          <a:bodyPr/>
          <a:lstStyle/>
          <a:p>
            <a:endParaRPr lang="fi-FI"/>
          </a:p>
        </p:txBody>
      </p:sp>
      <p:sp>
        <p:nvSpPr>
          <p:cNvPr id="4" name="Päivämäärän paikkamerkki 3">
            <a:extLst>
              <a:ext uri="{FF2B5EF4-FFF2-40B4-BE49-F238E27FC236}">
                <a16:creationId xmlns:a16="http://schemas.microsoft.com/office/drawing/2014/main" id="{7273D34A-6DB3-403C-B20A-0B7797EA8697}"/>
              </a:ext>
            </a:extLst>
          </p:cNvPr>
          <p:cNvSpPr>
            <a:spLocks noGrp="1"/>
          </p:cNvSpPr>
          <p:nvPr>
            <p:ph type="dt" sz="half" idx="10"/>
          </p:nvPr>
        </p:nvSpPr>
        <p:spPr/>
        <p:txBody>
          <a:bodyPr/>
          <a:lstStyle/>
          <a:p>
            <a:fld id="{5AA2D71A-A60B-45F9-B564-8B0D00C72441}" type="datetime1">
              <a:rPr lang="fi-FI" smtClean="0"/>
              <a:t>15.9.2021</a:t>
            </a:fld>
            <a:endParaRPr lang="fi-FI" dirty="0"/>
          </a:p>
        </p:txBody>
      </p:sp>
      <p:sp>
        <p:nvSpPr>
          <p:cNvPr id="5" name="Alatunnisteen paikkamerkki 4">
            <a:extLst>
              <a:ext uri="{FF2B5EF4-FFF2-40B4-BE49-F238E27FC236}">
                <a16:creationId xmlns:a16="http://schemas.microsoft.com/office/drawing/2014/main" id="{C7548296-DD17-4CF7-82D5-8C155F165C5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AF4444B-6C10-4C4F-BF29-C1E8B667CB9B}"/>
              </a:ext>
            </a:extLst>
          </p:cNvPr>
          <p:cNvSpPr>
            <a:spLocks noGrp="1"/>
          </p:cNvSpPr>
          <p:nvPr>
            <p:ph type="sldNum" sz="quarter" idx="12"/>
          </p:nvPr>
        </p:nvSpPr>
        <p:spPr/>
        <p:txBody>
          <a:bodyPr/>
          <a:lstStyle/>
          <a:p>
            <a:fld id="{960804D1-D1DA-404B-A345-162A4B99A0F1}" type="slidenum">
              <a:rPr lang="fi-FI" smtClean="0"/>
              <a:t>2</a:t>
            </a:fld>
            <a:endParaRPr lang="fi-FI"/>
          </a:p>
        </p:txBody>
      </p:sp>
    </p:spTree>
    <p:extLst>
      <p:ext uri="{BB962C8B-B14F-4D97-AF65-F5344CB8AC3E}">
        <p14:creationId xmlns:p14="http://schemas.microsoft.com/office/powerpoint/2010/main" val="417564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6D807D6-6024-4683-88C4-DF54332BF653}"/>
              </a:ext>
            </a:extLst>
          </p:cNvPr>
          <p:cNvSpPr>
            <a:spLocks noGrp="1"/>
          </p:cNvSpPr>
          <p:nvPr>
            <p:ph type="title"/>
          </p:nvPr>
        </p:nvSpPr>
        <p:spPr/>
        <p:txBody>
          <a:bodyPr>
            <a:noAutofit/>
          </a:bodyPr>
          <a:lstStyle/>
          <a:p>
            <a:r>
              <a:rPr lang="fi-FI" sz="2400" dirty="0"/>
              <a:t>Koronakriisin jälkeen palataan niin kutsuttuun ”uuteen normaaliin”. Mitä pysyviä muutoksia näette sen jättävän yleisesti yritystoimintaan ja työntekemisen malleihin? (Vastaa kaikkiin sopiviin vaihtoehtoihin)</a:t>
            </a:r>
          </a:p>
        </p:txBody>
      </p:sp>
      <p:sp>
        <p:nvSpPr>
          <p:cNvPr id="4" name="Päivämäärän paikkamerkki 3">
            <a:extLst>
              <a:ext uri="{FF2B5EF4-FFF2-40B4-BE49-F238E27FC236}">
                <a16:creationId xmlns:a16="http://schemas.microsoft.com/office/drawing/2014/main" id="{F306F208-344C-4827-969B-04CA5FDAD96B}"/>
              </a:ext>
            </a:extLst>
          </p:cNvPr>
          <p:cNvSpPr>
            <a:spLocks noGrp="1"/>
          </p:cNvSpPr>
          <p:nvPr>
            <p:ph type="dt" sz="half" idx="10"/>
          </p:nvPr>
        </p:nvSpPr>
        <p:spPr/>
        <p:txBody>
          <a:bodyPr/>
          <a:lstStyle/>
          <a:p>
            <a:fld id="{5AA2D71A-A60B-45F9-B564-8B0D00C72441}" type="datetime1">
              <a:rPr lang="fi-FI" smtClean="0"/>
              <a:t>15.9.2021</a:t>
            </a:fld>
            <a:endParaRPr lang="fi-FI" dirty="0"/>
          </a:p>
        </p:txBody>
      </p:sp>
      <p:sp>
        <p:nvSpPr>
          <p:cNvPr id="5" name="Alatunnisteen paikkamerkki 4">
            <a:extLst>
              <a:ext uri="{FF2B5EF4-FFF2-40B4-BE49-F238E27FC236}">
                <a16:creationId xmlns:a16="http://schemas.microsoft.com/office/drawing/2014/main" id="{EB8B67AC-59B9-4D58-8615-87AE43191AE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8C0F20C-A742-4400-98F4-6EC4C1349C8F}"/>
              </a:ext>
            </a:extLst>
          </p:cNvPr>
          <p:cNvSpPr>
            <a:spLocks noGrp="1"/>
          </p:cNvSpPr>
          <p:nvPr>
            <p:ph type="sldNum" sz="quarter" idx="12"/>
          </p:nvPr>
        </p:nvSpPr>
        <p:spPr/>
        <p:txBody>
          <a:bodyPr/>
          <a:lstStyle/>
          <a:p>
            <a:fld id="{960804D1-D1DA-404B-A345-162A4B99A0F1}" type="slidenum">
              <a:rPr lang="fi-FI" smtClean="0"/>
              <a:t>3</a:t>
            </a:fld>
            <a:endParaRPr lang="fi-FI"/>
          </a:p>
        </p:txBody>
      </p:sp>
      <p:graphicFrame>
        <p:nvGraphicFramePr>
          <p:cNvPr id="10" name="Sisällön paikkamerkki 9">
            <a:extLst>
              <a:ext uri="{FF2B5EF4-FFF2-40B4-BE49-F238E27FC236}">
                <a16:creationId xmlns:a16="http://schemas.microsoft.com/office/drawing/2014/main" id="{1A910ACE-619B-4C8A-AEB6-E4991891B16D}"/>
              </a:ext>
            </a:extLst>
          </p:cNvPr>
          <p:cNvGraphicFramePr>
            <a:graphicFrameLocks noGrp="1"/>
          </p:cNvGraphicFramePr>
          <p:nvPr>
            <p:ph idx="1"/>
            <p:extLst>
              <p:ext uri="{D42A27DB-BD31-4B8C-83A1-F6EECF244321}">
                <p14:modId xmlns:p14="http://schemas.microsoft.com/office/powerpoint/2010/main" val="1573491928"/>
              </p:ext>
            </p:extLst>
          </p:nvPr>
        </p:nvGraphicFramePr>
        <p:xfrm>
          <a:off x="1600200" y="1825624"/>
          <a:ext cx="9686925"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007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11A8A2-3517-4716-94C6-546ACA1BFEC7}"/>
              </a:ext>
            </a:extLst>
          </p:cNvPr>
          <p:cNvSpPr>
            <a:spLocks noGrp="1"/>
          </p:cNvSpPr>
          <p:nvPr>
            <p:ph type="title"/>
          </p:nvPr>
        </p:nvSpPr>
        <p:spPr/>
        <p:txBody>
          <a:bodyPr>
            <a:noAutofit/>
          </a:bodyPr>
          <a:lstStyle/>
          <a:p>
            <a:r>
              <a:rPr lang="fi-FI" sz="2800" dirty="0"/>
              <a:t>Miten uskotte yrityksenne toimitilatarpeen muuttuvan lähitulevaisuudessa? (voit valita useamman)</a:t>
            </a:r>
          </a:p>
        </p:txBody>
      </p:sp>
      <p:sp>
        <p:nvSpPr>
          <p:cNvPr id="4" name="Päivämäärän paikkamerkki 3">
            <a:extLst>
              <a:ext uri="{FF2B5EF4-FFF2-40B4-BE49-F238E27FC236}">
                <a16:creationId xmlns:a16="http://schemas.microsoft.com/office/drawing/2014/main" id="{AC66BAA3-8B85-4C7C-9D7E-9EA371E42240}"/>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A3836D56-6CFD-4801-8B32-1CE55E8148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DFAE11-3DF3-4E6A-BE8D-B0D5D0FAA7F9}"/>
              </a:ext>
            </a:extLst>
          </p:cNvPr>
          <p:cNvSpPr>
            <a:spLocks noGrp="1"/>
          </p:cNvSpPr>
          <p:nvPr>
            <p:ph type="sldNum" sz="quarter" idx="12"/>
          </p:nvPr>
        </p:nvSpPr>
        <p:spPr/>
        <p:txBody>
          <a:bodyPr/>
          <a:lstStyle/>
          <a:p>
            <a:fld id="{960804D1-D1DA-404B-A345-162A4B99A0F1}" type="slidenum">
              <a:rPr lang="fi-FI" smtClean="0"/>
              <a:t>4</a:t>
            </a:fld>
            <a:endParaRPr lang="fi-FI"/>
          </a:p>
        </p:txBody>
      </p:sp>
      <p:graphicFrame>
        <p:nvGraphicFramePr>
          <p:cNvPr id="9" name="Chart 1">
            <a:extLst>
              <a:ext uri="{FF2B5EF4-FFF2-40B4-BE49-F238E27FC236}">
                <a16:creationId xmlns:a16="http://schemas.microsoft.com/office/drawing/2014/main" id="{00000000-0008-0000-0E00-000002000000}"/>
              </a:ext>
            </a:extLst>
          </p:cNvPr>
          <p:cNvGraphicFramePr>
            <a:graphicFrameLocks noGrp="1"/>
          </p:cNvGraphicFramePr>
          <p:nvPr>
            <p:ph idx="1"/>
            <p:extLst>
              <p:ext uri="{D42A27DB-BD31-4B8C-83A1-F6EECF244321}">
                <p14:modId xmlns:p14="http://schemas.microsoft.com/office/powerpoint/2010/main" val="2628680168"/>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965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005028-B2C3-4DA4-A5BB-3DE252933046}"/>
              </a:ext>
            </a:extLst>
          </p:cNvPr>
          <p:cNvSpPr>
            <a:spLocks noGrp="1"/>
          </p:cNvSpPr>
          <p:nvPr>
            <p:ph type="title"/>
          </p:nvPr>
        </p:nvSpPr>
        <p:spPr/>
        <p:txBody>
          <a:bodyPr>
            <a:noAutofit/>
          </a:bodyPr>
          <a:lstStyle/>
          <a:p>
            <a:r>
              <a:rPr lang="fi-FI" sz="2000" dirty="0"/>
              <a:t>Miten arvioitte koronapandemian myötä yleistyneen etätyön ja etäkokousten muuttaneen yrityksenne henkilöstön työhön liittyvän automatkustamisen määrää pidemmällä aikavälillä (esimerkiksi työpaikan ja kodin väliset matkat, matkustaminen asiakkaille tai kokouksiin sekä muu työhön liittyvä automatkustaminen)</a:t>
            </a:r>
          </a:p>
        </p:txBody>
      </p:sp>
      <p:sp>
        <p:nvSpPr>
          <p:cNvPr id="4" name="Päivämäärän paikkamerkki 3">
            <a:extLst>
              <a:ext uri="{FF2B5EF4-FFF2-40B4-BE49-F238E27FC236}">
                <a16:creationId xmlns:a16="http://schemas.microsoft.com/office/drawing/2014/main" id="{8543A26F-5137-4364-9F0E-C8DF53F16D9D}"/>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2463A01D-E799-4C4E-9BD8-1DEA1A37AD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6BC8114-06C2-4E26-87D9-2DF7DD24AF1A}"/>
              </a:ext>
            </a:extLst>
          </p:cNvPr>
          <p:cNvSpPr>
            <a:spLocks noGrp="1"/>
          </p:cNvSpPr>
          <p:nvPr>
            <p:ph type="sldNum" sz="quarter" idx="12"/>
          </p:nvPr>
        </p:nvSpPr>
        <p:spPr/>
        <p:txBody>
          <a:bodyPr/>
          <a:lstStyle/>
          <a:p>
            <a:fld id="{960804D1-D1DA-404B-A345-162A4B99A0F1}" type="slidenum">
              <a:rPr lang="fi-FI" smtClean="0"/>
              <a:t>5</a:t>
            </a:fld>
            <a:endParaRPr lang="fi-FI"/>
          </a:p>
        </p:txBody>
      </p:sp>
      <p:graphicFrame>
        <p:nvGraphicFramePr>
          <p:cNvPr id="9" name="Chart 1">
            <a:extLst>
              <a:ext uri="{FF2B5EF4-FFF2-40B4-BE49-F238E27FC236}">
                <a16:creationId xmlns:a16="http://schemas.microsoft.com/office/drawing/2014/main" id="{00000000-0008-0000-0F00-000002000000}"/>
              </a:ext>
            </a:extLst>
          </p:cNvPr>
          <p:cNvGraphicFramePr>
            <a:graphicFrameLocks noGrp="1"/>
          </p:cNvGraphicFramePr>
          <p:nvPr>
            <p:ph idx="1"/>
            <p:extLst>
              <p:ext uri="{D42A27DB-BD31-4B8C-83A1-F6EECF244321}">
                <p14:modId xmlns:p14="http://schemas.microsoft.com/office/powerpoint/2010/main" val="1249161719"/>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300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noAutofit/>
          </a:bodyPr>
          <a:lstStyle/>
          <a:p>
            <a:r>
              <a:rPr lang="fi-FI" sz="3600" dirty="0"/>
              <a:t>Onko koronavirus vaikuttanut tai tuleeko vaikuttamaan yrityksesi toimintaan?</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669DF4BC-63D3-43FB-ACD6-9CBF08F4F4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fld id="{960804D1-D1DA-404B-A345-162A4B99A0F1}" type="slidenum">
              <a:rPr lang="fi-FI" smtClean="0"/>
              <a:t>6</a:t>
            </a:fld>
            <a:endParaRPr lang="fi-FI"/>
          </a:p>
        </p:txBody>
      </p:sp>
      <p:graphicFrame>
        <p:nvGraphicFramePr>
          <p:cNvPr id="10" name="Chart 1">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84297792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042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noAutofit/>
          </a:bodyPr>
          <a:lstStyle/>
          <a:p>
            <a:r>
              <a:rPr lang="fi-FI" sz="3600" dirty="0"/>
              <a:t>Onko koronavirusepidemia vaikuttanut liikevaihtoonne negatiivisesti?</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669DF4BC-63D3-43FB-ACD6-9CBF08F4F4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fld id="{960804D1-D1DA-404B-A345-162A4B99A0F1}" type="slidenum">
              <a:rPr lang="fi-FI" smtClean="0"/>
              <a:t>7</a:t>
            </a:fld>
            <a:endParaRPr lang="fi-FI"/>
          </a:p>
        </p:txBody>
      </p:sp>
      <p:graphicFrame>
        <p:nvGraphicFramePr>
          <p:cNvPr id="9" name="Chart 1">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2861513566"/>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251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noAutofit/>
          </a:bodyPr>
          <a:lstStyle/>
          <a:p>
            <a:r>
              <a:rPr lang="fi-FI" sz="3200" dirty="0"/>
              <a:t>Odotatko koronavirusepidemian vaikuttavan liikevaihtoonne negatiivisesti seuraavan 2 kuukauden aikana? </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669DF4BC-63D3-43FB-ACD6-9CBF08F4F4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fld id="{960804D1-D1DA-404B-A345-162A4B99A0F1}" type="slidenum">
              <a:rPr lang="fi-FI" smtClean="0"/>
              <a:t>8</a:t>
            </a:fld>
            <a:endParaRPr lang="fi-FI"/>
          </a:p>
        </p:txBody>
      </p:sp>
      <p:graphicFrame>
        <p:nvGraphicFramePr>
          <p:cNvPr id="9" name="Chart 1">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3340701185"/>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91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CAFE5-524E-464C-9F13-F0FAC2FC84D3}"/>
              </a:ext>
            </a:extLst>
          </p:cNvPr>
          <p:cNvSpPr>
            <a:spLocks noGrp="1"/>
          </p:cNvSpPr>
          <p:nvPr>
            <p:ph type="title"/>
          </p:nvPr>
        </p:nvSpPr>
        <p:spPr/>
        <p:txBody>
          <a:bodyPr>
            <a:noAutofit/>
          </a:bodyPr>
          <a:lstStyle/>
          <a:p>
            <a:r>
              <a:rPr lang="fi-FI" sz="2800" dirty="0"/>
              <a:t>Miten arvioisitte koronavirusepidemian vaikuttaneen yrityksenne henkilöstön määrään (lomautusten tai irtisanomisten kautta) verrattuna normaalitilanteeseen</a:t>
            </a:r>
          </a:p>
        </p:txBody>
      </p:sp>
      <p:sp>
        <p:nvSpPr>
          <p:cNvPr id="4" name="Päivämäärän paikkamerkki 3">
            <a:extLst>
              <a:ext uri="{FF2B5EF4-FFF2-40B4-BE49-F238E27FC236}">
                <a16:creationId xmlns:a16="http://schemas.microsoft.com/office/drawing/2014/main" id="{B4751086-C0C3-4A41-B675-B4ABBDFA7F6D}"/>
              </a:ext>
            </a:extLst>
          </p:cNvPr>
          <p:cNvSpPr>
            <a:spLocks noGrp="1"/>
          </p:cNvSpPr>
          <p:nvPr>
            <p:ph type="dt" sz="half" idx="10"/>
          </p:nvPr>
        </p:nvSpPr>
        <p:spPr/>
        <p:txBody>
          <a:bodyPr/>
          <a:lstStyle/>
          <a:p>
            <a:fld id="{6C701AC0-AC2C-48AF-9F0A-4E0BAF02CD74}" type="datetime1">
              <a:rPr lang="fi-FI" smtClean="0"/>
              <a:t>15.9.2021</a:t>
            </a:fld>
            <a:endParaRPr lang="fi-FI"/>
          </a:p>
        </p:txBody>
      </p:sp>
      <p:sp>
        <p:nvSpPr>
          <p:cNvPr id="5" name="Alatunnisteen paikkamerkki 4">
            <a:extLst>
              <a:ext uri="{FF2B5EF4-FFF2-40B4-BE49-F238E27FC236}">
                <a16:creationId xmlns:a16="http://schemas.microsoft.com/office/drawing/2014/main" id="{669DF4BC-63D3-43FB-ACD6-9CBF08F4F4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84DC9-F5AC-4067-A787-8039CF5088B5}"/>
              </a:ext>
            </a:extLst>
          </p:cNvPr>
          <p:cNvSpPr>
            <a:spLocks noGrp="1"/>
          </p:cNvSpPr>
          <p:nvPr>
            <p:ph type="sldNum" sz="quarter" idx="12"/>
          </p:nvPr>
        </p:nvSpPr>
        <p:spPr/>
        <p:txBody>
          <a:bodyPr/>
          <a:lstStyle/>
          <a:p>
            <a:fld id="{960804D1-D1DA-404B-A345-162A4B99A0F1}" type="slidenum">
              <a:rPr lang="fi-FI" smtClean="0"/>
              <a:t>9</a:t>
            </a:fld>
            <a:endParaRPr lang="fi-FI"/>
          </a:p>
        </p:txBody>
      </p:sp>
      <p:graphicFrame>
        <p:nvGraphicFramePr>
          <p:cNvPr id="9" name="Chart 1">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316148918"/>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2064071"/>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E8C04C7D-82C6-4DF8-ACCC-2740FC172D18}"/>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2C7B67E7-FB4A-456E-AED3-DE073EBA073C}"/>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481BB80E-32AA-4047-9909-E7BB774FDD69}"/>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91B115E0-A3E2-4C01-8687-E8613304D6EC}"/>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uskauppakamarin PowerPoint pohja_2020" id="{144269B0-4301-40D7-A77D-38BF5959290D}" vid="{D6198DA5-54A3-4D25-B90A-30C1400261F6}"/>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251F6173DF1CA740AB4BE5C12B4B66D3" ma:contentTypeVersion="13" ma:contentTypeDescription="Luo uusi asiakirja." ma:contentTypeScope="" ma:versionID="e2da54c274ebff46cfd10206170f203f">
  <xsd:schema xmlns:xsd="http://www.w3.org/2001/XMLSchema" xmlns:xs="http://www.w3.org/2001/XMLSchema" xmlns:p="http://schemas.microsoft.com/office/2006/metadata/properties" xmlns:ns2="29c900ee-4407-47ec-8d07-5c6835b0d808" xmlns:ns3="17e892d1-d202-4cf4-9210-22d4ce3b54e5" targetNamespace="http://schemas.microsoft.com/office/2006/metadata/properties" ma:root="true" ma:fieldsID="3d982e11904d327ecd8266a87f10b752" ns2:_="" ns3:_="">
    <xsd:import namespace="29c900ee-4407-47ec-8d07-5c6835b0d808"/>
    <xsd:import namespace="17e892d1-d202-4cf4-9210-22d4ce3b54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900ee-4407-47ec-8d07-5c6835b0d8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e892d1-d202-4cf4-9210-22d4ce3b54e5"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B06DCD-9B30-4739-BE2A-09B2AD98F29A}">
  <ds:schemaRefs>
    <ds:schemaRef ds:uri="http://schemas.microsoft.com/sharepoint/v3/contenttype/forms"/>
  </ds:schemaRefs>
</ds:datastoreItem>
</file>

<file path=customXml/itemProps2.xml><?xml version="1.0" encoding="utf-8"?>
<ds:datastoreItem xmlns:ds="http://schemas.openxmlformats.org/officeDocument/2006/customXml" ds:itemID="{3C64CCC1-1F83-4558-800E-77BA916EE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900ee-4407-47ec-8d07-5c6835b0d808"/>
    <ds:schemaRef ds:uri="17e892d1-d202-4cf4-9210-22d4ce3b5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CCA874-FC73-4DBA-8E40-0DBEAE3C9A92}">
  <ds:schemaRefs>
    <ds:schemaRef ds:uri="http://schemas.openxmlformats.org/package/2006/metadata/core-properties"/>
    <ds:schemaRef ds:uri="http://www.w3.org/XML/1998/namespace"/>
    <ds:schemaRef ds:uri="http://schemas.microsoft.com/office/2006/documentManagement/types"/>
    <ds:schemaRef ds:uri="http://purl.org/dc/dcmitype/"/>
    <ds:schemaRef ds:uri="17e892d1-d202-4cf4-9210-22d4ce3b54e5"/>
    <ds:schemaRef ds:uri="http://schemas.microsoft.com/office/infopath/2007/PartnerControls"/>
    <ds:schemaRef ds:uri="http://purl.org/dc/terms/"/>
    <ds:schemaRef ds:uri="29c900ee-4407-47ec-8d07-5c6835b0d80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Keskuskauppakamari 2020</Template>
  <TotalTime>423</TotalTime>
  <Words>210</Words>
  <Application>Microsoft Office PowerPoint</Application>
  <PresentationFormat>Laajakuva</PresentationFormat>
  <Paragraphs>61</Paragraphs>
  <Slides>17</Slides>
  <Notes>0</Notes>
  <HiddenSlides>0</HiddenSlides>
  <MMClips>0</MMClips>
  <ScaleCrop>false</ScaleCrop>
  <HeadingPairs>
    <vt:vector size="6" baseType="variant">
      <vt:variant>
        <vt:lpstr>Käytetyt fontit</vt:lpstr>
      </vt:variant>
      <vt:variant>
        <vt:i4>3</vt:i4>
      </vt:variant>
      <vt:variant>
        <vt:lpstr>Teema</vt:lpstr>
      </vt:variant>
      <vt:variant>
        <vt:i4>5</vt:i4>
      </vt:variant>
      <vt:variant>
        <vt:lpstr>Dian otsikot</vt:lpstr>
      </vt:variant>
      <vt:variant>
        <vt:i4>17</vt:i4>
      </vt:variant>
    </vt:vector>
  </HeadingPairs>
  <TitlesOfParts>
    <vt:vector size="25" baseType="lpstr">
      <vt:lpstr>Arial</vt:lpstr>
      <vt:lpstr>Calibri</vt:lpstr>
      <vt:lpstr>Century Gothic</vt:lpstr>
      <vt:lpstr>Keskuskauppakamarin pohja</vt:lpstr>
      <vt:lpstr>Beige</vt:lpstr>
      <vt:lpstr>Sininen</vt:lpstr>
      <vt:lpstr>Pinkki</vt:lpstr>
      <vt:lpstr>Lime</vt:lpstr>
      <vt:lpstr>Kysely koronavirustilanteesta</vt:lpstr>
      <vt:lpstr>Koronatilannetta koskevat kysymykset</vt:lpstr>
      <vt:lpstr>Koronakriisin jälkeen palataan niin kutsuttuun ”uuteen normaaliin”. Mitä pysyviä muutoksia näette sen jättävän yleisesti yritystoimintaan ja työntekemisen malleihin? (Vastaa kaikkiin sopiviin vaihtoehtoihin)</vt:lpstr>
      <vt:lpstr>Miten uskotte yrityksenne toimitilatarpeen muuttuvan lähitulevaisuudessa? (voit valita useamman)</vt:lpstr>
      <vt:lpstr>Miten arvioitte koronapandemian myötä yleistyneen etätyön ja etäkokousten muuttaneen yrityksenne henkilöstön työhön liittyvän automatkustamisen määrää pidemmällä aikavälillä (esimerkiksi työpaikan ja kodin väliset matkat, matkustaminen asiakkaille tai kokouksiin sekä muu työhön liittyvä automatkustaminen)</vt:lpstr>
      <vt:lpstr>Onko koronavirus vaikuttanut tai tuleeko vaikuttamaan yrityksesi toimintaan?</vt:lpstr>
      <vt:lpstr>Onko koronavirusepidemia vaikuttanut liikevaihtoonne negatiivisesti?</vt:lpstr>
      <vt:lpstr>Odotatko koronavirusepidemian vaikuttavan liikevaihtoonne negatiivisesti seuraavan 2 kuukauden aikana? </vt:lpstr>
      <vt:lpstr>Miten arvioisitte koronavirusepidemian vaikuttaneen yrityksenne henkilöstön määrään (lomautusten tai irtisanomisten kautta) verrattuna normaalitilanteeseen</vt:lpstr>
      <vt:lpstr>Miten arvioisitte koronavirusepidemian vaikuttavan yrityksenne henkilöstön määrään (lomautusten tai irtisanomisten kautta) seuraavien 2 kuukauden aikana verrattuna normaalitilanteeseen</vt:lpstr>
      <vt:lpstr>Onko yrityksesi konkurssin riski noussut merkittävästi koronavirusepidemian takia?</vt:lpstr>
      <vt:lpstr>Taustakysymykset</vt:lpstr>
      <vt:lpstr>Minkä kauppakamarin jäsen yrityksenne on?</vt:lpstr>
      <vt:lpstr>Valitse yrityksesi päätoimiala tai sopivin toimiala</vt:lpstr>
      <vt:lpstr>Yrityksen henkilöstömäärä</vt:lpstr>
      <vt:lpstr>Yrityksen vuosiliikevaihto</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Pikakysely koronavirustilanteesta</dc:title>
  <dc:creator>Tanja Arvola</dc:creator>
  <cp:keywords>Keskuskauppakamari</cp:keywords>
  <cp:lastModifiedBy>Tanja Arvola</cp:lastModifiedBy>
  <cp:revision>34</cp:revision>
  <dcterms:created xsi:type="dcterms:W3CDTF">2020-06-24T06:37:38Z</dcterms:created>
  <dcterms:modified xsi:type="dcterms:W3CDTF">2021-09-15T06:42:55Z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0x010100251F6173DF1CA740AB4BE5C12B4B66D3</vt:lpwstr>
  </property>
  <property fmtid="{D5CDD505-2E9C-101B-9397-08002B2CF9AE}" pid="3" name="Order">
    <vt:r8>23686500</vt:r8>
  </property>
</Properties>
</file>