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11.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12.xml" ContentType="application/vnd.openxmlformats-officedocument.drawingml.chart+xml"/>
  <Override PartName="/ppt/charts/chart13.xml" ContentType="application/vnd.openxmlformats-officedocument.drawingml.char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4"/>
    <p:sldMasterId id="2147483756" r:id="rId5"/>
    <p:sldMasterId id="2147483775" r:id="rId6"/>
    <p:sldMasterId id="2147483795" r:id="rId7"/>
    <p:sldMasterId id="2147483814" r:id="rId8"/>
  </p:sldMasterIdLst>
  <p:notesMasterIdLst>
    <p:notesMasterId r:id="rId26"/>
  </p:notesMasterIdLst>
  <p:handoutMasterIdLst>
    <p:handoutMasterId r:id="rId27"/>
  </p:handoutMasterIdLst>
  <p:sldIdLst>
    <p:sldId id="265" r:id="rId9"/>
    <p:sldId id="271" r:id="rId10"/>
    <p:sldId id="283" r:id="rId11"/>
    <p:sldId id="284" r:id="rId12"/>
    <p:sldId id="285" r:id="rId13"/>
    <p:sldId id="272" r:id="rId14"/>
    <p:sldId id="273" r:id="rId15"/>
    <p:sldId id="274" r:id="rId16"/>
    <p:sldId id="275" r:id="rId17"/>
    <p:sldId id="276" r:id="rId18"/>
    <p:sldId id="277" r:id="rId19"/>
    <p:sldId id="267" r:id="rId20"/>
    <p:sldId id="266" r:id="rId21"/>
    <p:sldId id="268" r:id="rId22"/>
    <p:sldId id="269" r:id="rId23"/>
    <p:sldId id="270" r:id="rId24"/>
    <p:sldId id="282" r:id="rId2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A46B19-72A3-4973-BA01-DC392E51D6A9}" v="139" dt="2021-09-15T06:42:54.0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4660"/>
  </p:normalViewPr>
  <p:slideViewPr>
    <p:cSldViewPr snapToGrid="0">
      <p:cViewPr varScale="1">
        <p:scale>
          <a:sx n="81" d="100"/>
          <a:sy n="81" d="100"/>
        </p:scale>
        <p:origin x="62" y="163"/>
      </p:cViewPr>
      <p:guideLst>
        <p:guide orient="horz" pos="2160"/>
        <p:guide pos="3840"/>
      </p:guideLst>
    </p:cSldViewPr>
  </p:slideViewPr>
  <p:notesTextViewPr>
    <p:cViewPr>
      <p:scale>
        <a:sx n="3" d="2"/>
        <a:sy n="3" d="2"/>
      </p:scale>
      <p:origin x="0" y="0"/>
    </p:cViewPr>
  </p:notesTextViewPr>
  <p:notesViewPr>
    <p:cSldViewPr snapToGrid="0">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ja Arvola" userId="64c0946d-c2dc-4178-8534-6113bb91beef" providerId="ADAL" clId="{70466F47-52C2-4B21-A330-315CAEB1B53A}"/>
    <pc:docChg chg="custSel addSld delSld modSld">
      <pc:chgData name="Tanja Arvola" userId="64c0946d-c2dc-4178-8534-6113bb91beef" providerId="ADAL" clId="{70466F47-52C2-4B21-A330-315CAEB1B53A}" dt="2021-06-17T10:32:25.183" v="165"/>
      <pc:docMkLst>
        <pc:docMk/>
      </pc:docMkLst>
      <pc:sldChg chg="modSp mod">
        <pc:chgData name="Tanja Arvola" userId="64c0946d-c2dc-4178-8534-6113bb91beef" providerId="ADAL" clId="{70466F47-52C2-4B21-A330-315CAEB1B53A}" dt="2021-06-17T08:09:17.942" v="9" actId="20577"/>
        <pc:sldMkLst>
          <pc:docMk/>
          <pc:sldMk cId="1598432189" sldId="265"/>
        </pc:sldMkLst>
        <pc:spChg chg="mod">
          <ac:chgData name="Tanja Arvola" userId="64c0946d-c2dc-4178-8534-6113bb91beef" providerId="ADAL" clId="{70466F47-52C2-4B21-A330-315CAEB1B53A}" dt="2021-06-17T08:09:17.942" v="9" actId="20577"/>
          <ac:spMkLst>
            <pc:docMk/>
            <pc:sldMk cId="1598432189" sldId="265"/>
            <ac:spMk id="3" creationId="{F86E1352-30A5-4675-9118-1774630AC7D2}"/>
          </ac:spMkLst>
        </pc:spChg>
      </pc:sldChg>
      <pc:sldChg chg="addSp delSp modSp mod">
        <pc:chgData name="Tanja Arvola" userId="64c0946d-c2dc-4178-8534-6113bb91beef" providerId="ADAL" clId="{70466F47-52C2-4B21-A330-315CAEB1B53A}" dt="2021-06-17T10:31:24.912" v="152" actId="403"/>
        <pc:sldMkLst>
          <pc:docMk/>
          <pc:sldMk cId="659777809" sldId="266"/>
        </pc:sldMkLst>
        <pc:spChg chg="add del mod">
          <ac:chgData name="Tanja Arvola" userId="64c0946d-c2dc-4178-8534-6113bb91beef" providerId="ADAL" clId="{70466F47-52C2-4B21-A330-315CAEB1B53A}" dt="2021-06-17T10:29:44.210" v="135"/>
          <ac:spMkLst>
            <pc:docMk/>
            <pc:sldMk cId="659777809" sldId="266"/>
            <ac:spMk id="5" creationId="{0A2B2132-3BB9-4D6D-BFCD-EBED3F06BF99}"/>
          </ac:spMkLst>
        </pc:spChg>
        <pc:graphicFrameChg chg="add mod">
          <ac:chgData name="Tanja Arvola" userId="64c0946d-c2dc-4178-8534-6113bb91beef" providerId="ADAL" clId="{70466F47-52C2-4B21-A330-315CAEB1B53A}" dt="2021-06-17T10:29:44.004" v="133"/>
          <ac:graphicFrameMkLst>
            <pc:docMk/>
            <pc:sldMk cId="659777809" sldId="266"/>
            <ac:graphicFrameMk id="8" creationId="{315DA2BA-E6F6-436D-BF89-931C7E6A8B99}"/>
          </ac:graphicFrameMkLst>
        </pc:graphicFrameChg>
        <pc:graphicFrameChg chg="del">
          <ac:chgData name="Tanja Arvola" userId="64c0946d-c2dc-4178-8534-6113bb91beef" providerId="ADAL" clId="{70466F47-52C2-4B21-A330-315CAEB1B53A}" dt="2021-06-17T08:09:58.352" v="19" actId="478"/>
          <ac:graphicFrameMkLst>
            <pc:docMk/>
            <pc:sldMk cId="659777809" sldId="266"/>
            <ac:graphicFrameMk id="9" creationId="{EE60419B-B310-48B5-B99C-A6CCC9752B55}"/>
          </ac:graphicFrameMkLst>
        </pc:graphicFrameChg>
        <pc:graphicFrameChg chg="add mod">
          <ac:chgData name="Tanja Arvola" userId="64c0946d-c2dc-4178-8534-6113bb91beef" providerId="ADAL" clId="{70466F47-52C2-4B21-A330-315CAEB1B53A}" dt="2021-06-17T10:31:24.912" v="152" actId="403"/>
          <ac:graphicFrameMkLst>
            <pc:docMk/>
            <pc:sldMk cId="659777809" sldId="266"/>
            <ac:graphicFrameMk id="10" creationId="{315DA2BA-E6F6-436D-BF89-931C7E6A8B99}"/>
          </ac:graphicFrameMkLst>
        </pc:graphicFrameChg>
      </pc:sldChg>
      <pc:sldChg chg="addSp delSp modSp mod">
        <pc:chgData name="Tanja Arvola" userId="64c0946d-c2dc-4178-8534-6113bb91beef" providerId="ADAL" clId="{70466F47-52C2-4B21-A330-315CAEB1B53A}" dt="2021-06-17T10:31:32.457" v="153"/>
        <pc:sldMkLst>
          <pc:docMk/>
          <pc:sldMk cId="4086396686" sldId="268"/>
        </pc:sldMkLst>
        <pc:spChg chg="add del mod">
          <ac:chgData name="Tanja Arvola" userId="64c0946d-c2dc-4178-8534-6113bb91beef" providerId="ADAL" clId="{70466F47-52C2-4B21-A330-315CAEB1B53A}" dt="2021-06-17T10:31:11.526" v="146"/>
          <ac:spMkLst>
            <pc:docMk/>
            <pc:sldMk cId="4086396686" sldId="268"/>
            <ac:spMk id="5" creationId="{DFE33F27-D8C1-4782-9EA1-6B154B28D838}"/>
          </ac:spMkLst>
        </pc:spChg>
        <pc:graphicFrameChg chg="add mod">
          <ac:chgData name="Tanja Arvola" userId="64c0946d-c2dc-4178-8534-6113bb91beef" providerId="ADAL" clId="{70466F47-52C2-4B21-A330-315CAEB1B53A}" dt="2021-06-17T10:31:11.388" v="144"/>
          <ac:graphicFrameMkLst>
            <pc:docMk/>
            <pc:sldMk cId="4086396686" sldId="268"/>
            <ac:graphicFrameMk id="8" creationId="{7DDD286A-D4D3-4C83-84E0-0F10E7367866}"/>
          </ac:graphicFrameMkLst>
        </pc:graphicFrameChg>
        <pc:graphicFrameChg chg="del">
          <ac:chgData name="Tanja Arvola" userId="64c0946d-c2dc-4178-8534-6113bb91beef" providerId="ADAL" clId="{70466F47-52C2-4B21-A330-315CAEB1B53A}" dt="2021-06-17T08:09:59.718" v="20" actId="478"/>
          <ac:graphicFrameMkLst>
            <pc:docMk/>
            <pc:sldMk cId="4086396686" sldId="268"/>
            <ac:graphicFrameMk id="9" creationId="{D86499F2-E670-4492-9E82-C00A46C05AE2}"/>
          </ac:graphicFrameMkLst>
        </pc:graphicFrameChg>
        <pc:graphicFrameChg chg="add mod">
          <ac:chgData name="Tanja Arvola" userId="64c0946d-c2dc-4178-8534-6113bb91beef" providerId="ADAL" clId="{70466F47-52C2-4B21-A330-315CAEB1B53A}" dt="2021-06-17T10:31:32.457" v="153"/>
          <ac:graphicFrameMkLst>
            <pc:docMk/>
            <pc:sldMk cId="4086396686" sldId="268"/>
            <ac:graphicFrameMk id="10" creationId="{7DDD286A-D4D3-4C83-84E0-0F10E7367866}"/>
          </ac:graphicFrameMkLst>
        </pc:graphicFrameChg>
      </pc:sldChg>
      <pc:sldChg chg="addSp delSp modSp mod">
        <pc:chgData name="Tanja Arvola" userId="64c0946d-c2dc-4178-8534-6113bb91beef" providerId="ADAL" clId="{70466F47-52C2-4B21-A330-315CAEB1B53A}" dt="2021-06-17T10:31:59.247" v="159"/>
        <pc:sldMkLst>
          <pc:docMk/>
          <pc:sldMk cId="2511529347" sldId="269"/>
        </pc:sldMkLst>
        <pc:spChg chg="add del mod">
          <ac:chgData name="Tanja Arvola" userId="64c0946d-c2dc-4178-8534-6113bb91beef" providerId="ADAL" clId="{70466F47-52C2-4B21-A330-315CAEB1B53A}" dt="2021-06-17T10:31:48.530" v="155"/>
          <ac:spMkLst>
            <pc:docMk/>
            <pc:sldMk cId="2511529347" sldId="269"/>
            <ac:spMk id="7" creationId="{3096FE0F-0F69-4E30-9B26-468E3E41908E}"/>
          </ac:spMkLst>
        </pc:spChg>
        <pc:graphicFrameChg chg="add mod">
          <ac:chgData name="Tanja Arvola" userId="64c0946d-c2dc-4178-8534-6113bb91beef" providerId="ADAL" clId="{70466F47-52C2-4B21-A330-315CAEB1B53A}" dt="2021-06-17T10:31:59.247" v="159"/>
          <ac:graphicFrameMkLst>
            <pc:docMk/>
            <pc:sldMk cId="2511529347" sldId="269"/>
            <ac:graphicFrameMk id="9" creationId="{00000000-0008-0000-0400-000002000000}"/>
          </ac:graphicFrameMkLst>
        </pc:graphicFrameChg>
        <pc:graphicFrameChg chg="del">
          <ac:chgData name="Tanja Arvola" userId="64c0946d-c2dc-4178-8534-6113bb91beef" providerId="ADAL" clId="{70466F47-52C2-4B21-A330-315CAEB1B53A}" dt="2021-06-17T08:10:01.622" v="21" actId="478"/>
          <ac:graphicFrameMkLst>
            <pc:docMk/>
            <pc:sldMk cId="2511529347" sldId="269"/>
            <ac:graphicFrameMk id="10" creationId="{00000000-0008-0000-0400-000002000000}"/>
          </ac:graphicFrameMkLst>
        </pc:graphicFrameChg>
      </pc:sldChg>
      <pc:sldChg chg="addSp delSp modSp mod">
        <pc:chgData name="Tanja Arvola" userId="64c0946d-c2dc-4178-8534-6113bb91beef" providerId="ADAL" clId="{70466F47-52C2-4B21-A330-315CAEB1B53A}" dt="2021-06-17T10:32:25.183" v="165"/>
        <pc:sldMkLst>
          <pc:docMk/>
          <pc:sldMk cId="903524287" sldId="270"/>
        </pc:sldMkLst>
        <pc:spChg chg="add del mod">
          <ac:chgData name="Tanja Arvola" userId="64c0946d-c2dc-4178-8534-6113bb91beef" providerId="ADAL" clId="{70466F47-52C2-4B21-A330-315CAEB1B53A}" dt="2021-06-17T10:32:15.646" v="161"/>
          <ac:spMkLst>
            <pc:docMk/>
            <pc:sldMk cId="903524287" sldId="270"/>
            <ac:spMk id="7" creationId="{D576B9A0-3676-48D6-90A9-885B9F7A8732}"/>
          </ac:spMkLst>
        </pc:spChg>
        <pc:graphicFrameChg chg="add mod">
          <ac:chgData name="Tanja Arvola" userId="64c0946d-c2dc-4178-8534-6113bb91beef" providerId="ADAL" clId="{70466F47-52C2-4B21-A330-315CAEB1B53A}" dt="2021-06-17T10:32:25.183" v="165"/>
          <ac:graphicFrameMkLst>
            <pc:docMk/>
            <pc:sldMk cId="903524287" sldId="270"/>
            <ac:graphicFrameMk id="9" creationId="{00000000-0008-0000-0500-000002000000}"/>
          </ac:graphicFrameMkLst>
        </pc:graphicFrameChg>
        <pc:graphicFrameChg chg="del">
          <ac:chgData name="Tanja Arvola" userId="64c0946d-c2dc-4178-8534-6113bb91beef" providerId="ADAL" clId="{70466F47-52C2-4B21-A330-315CAEB1B53A}" dt="2021-06-17T08:10:03.957" v="22" actId="478"/>
          <ac:graphicFrameMkLst>
            <pc:docMk/>
            <pc:sldMk cId="903524287" sldId="270"/>
            <ac:graphicFrameMk id="10" creationId="{00000000-0008-0000-0500-000002000000}"/>
          </ac:graphicFrameMkLst>
        </pc:graphicFrameChg>
      </pc:sldChg>
      <pc:sldChg chg="addSp delSp modSp mod">
        <pc:chgData name="Tanja Arvola" userId="64c0946d-c2dc-4178-8534-6113bb91beef" providerId="ADAL" clId="{70466F47-52C2-4B21-A330-315CAEB1B53A}" dt="2021-06-17T08:12:35.480" v="43" actId="403"/>
        <pc:sldMkLst>
          <pc:docMk/>
          <pc:sldMk cId="3310427679" sldId="272"/>
        </pc:sldMkLst>
        <pc:spChg chg="add del mod">
          <ac:chgData name="Tanja Arvola" userId="64c0946d-c2dc-4178-8534-6113bb91beef" providerId="ADAL" clId="{70466F47-52C2-4B21-A330-315CAEB1B53A}" dt="2021-06-17T08:10:25.330" v="24"/>
          <ac:spMkLst>
            <pc:docMk/>
            <pc:sldMk cId="3310427679" sldId="272"/>
            <ac:spMk id="7" creationId="{CC388060-80D6-41DE-8907-D2F0ECEC079F}"/>
          </ac:spMkLst>
        </pc:spChg>
        <pc:graphicFrameChg chg="add mod">
          <ac:chgData name="Tanja Arvola" userId="64c0946d-c2dc-4178-8534-6113bb91beef" providerId="ADAL" clId="{70466F47-52C2-4B21-A330-315CAEB1B53A}" dt="2021-06-17T08:12:35.480" v="43" actId="403"/>
          <ac:graphicFrameMkLst>
            <pc:docMk/>
            <pc:sldMk cId="3310427679" sldId="272"/>
            <ac:graphicFrameMk id="9" creationId="{00000000-0008-0000-0600-000002000000}"/>
          </ac:graphicFrameMkLst>
        </pc:graphicFrameChg>
        <pc:graphicFrameChg chg="del">
          <ac:chgData name="Tanja Arvola" userId="64c0946d-c2dc-4178-8534-6113bb91beef" providerId="ADAL" clId="{70466F47-52C2-4B21-A330-315CAEB1B53A}" dt="2021-06-17T08:09:45.347" v="13" actId="478"/>
          <ac:graphicFrameMkLst>
            <pc:docMk/>
            <pc:sldMk cId="3310427679" sldId="272"/>
            <ac:graphicFrameMk id="10" creationId="{00000000-0008-0000-0600-000002000000}"/>
          </ac:graphicFrameMkLst>
        </pc:graphicFrameChg>
      </pc:sldChg>
      <pc:sldChg chg="addSp delSp modSp mod">
        <pc:chgData name="Tanja Arvola" userId="64c0946d-c2dc-4178-8534-6113bb91beef" providerId="ADAL" clId="{70466F47-52C2-4B21-A330-315CAEB1B53A}" dt="2021-06-17T08:12:42.046" v="45" actId="255"/>
        <pc:sldMkLst>
          <pc:docMk/>
          <pc:sldMk cId="3562519766" sldId="273"/>
        </pc:sldMkLst>
        <pc:spChg chg="add del mod">
          <ac:chgData name="Tanja Arvola" userId="64c0946d-c2dc-4178-8534-6113bb91beef" providerId="ADAL" clId="{70466F47-52C2-4B21-A330-315CAEB1B53A}" dt="2021-06-17T08:11:12.632" v="29"/>
          <ac:spMkLst>
            <pc:docMk/>
            <pc:sldMk cId="3562519766" sldId="273"/>
            <ac:spMk id="7" creationId="{D8D74F90-2291-43EF-8801-94BBEF173B07}"/>
          </ac:spMkLst>
        </pc:spChg>
        <pc:graphicFrameChg chg="del">
          <ac:chgData name="Tanja Arvola" userId="64c0946d-c2dc-4178-8534-6113bb91beef" providerId="ADAL" clId="{70466F47-52C2-4B21-A330-315CAEB1B53A}" dt="2021-06-17T08:09:47.209" v="14" actId="478"/>
          <ac:graphicFrameMkLst>
            <pc:docMk/>
            <pc:sldMk cId="3562519766" sldId="273"/>
            <ac:graphicFrameMk id="9" creationId="{00000000-0008-0000-0700-000002000000}"/>
          </ac:graphicFrameMkLst>
        </pc:graphicFrameChg>
        <pc:graphicFrameChg chg="add mod">
          <ac:chgData name="Tanja Arvola" userId="64c0946d-c2dc-4178-8534-6113bb91beef" providerId="ADAL" clId="{70466F47-52C2-4B21-A330-315CAEB1B53A}" dt="2021-06-17T08:12:42.046" v="45" actId="255"/>
          <ac:graphicFrameMkLst>
            <pc:docMk/>
            <pc:sldMk cId="3562519766" sldId="273"/>
            <ac:graphicFrameMk id="10" creationId="{00000000-0008-0000-0700-000002000000}"/>
          </ac:graphicFrameMkLst>
        </pc:graphicFrameChg>
      </pc:sldChg>
      <pc:sldChg chg="addSp delSp modSp mod">
        <pc:chgData name="Tanja Arvola" userId="64c0946d-c2dc-4178-8534-6113bb91beef" providerId="ADAL" clId="{70466F47-52C2-4B21-A330-315CAEB1B53A}" dt="2021-06-17T08:12:49.134" v="47" actId="255"/>
        <pc:sldMkLst>
          <pc:docMk/>
          <pc:sldMk cId="3679916391" sldId="274"/>
        </pc:sldMkLst>
        <pc:spChg chg="add del mod">
          <ac:chgData name="Tanja Arvola" userId="64c0946d-c2dc-4178-8534-6113bb91beef" providerId="ADAL" clId="{70466F47-52C2-4B21-A330-315CAEB1B53A}" dt="2021-06-17T08:11:43.720" v="33"/>
          <ac:spMkLst>
            <pc:docMk/>
            <pc:sldMk cId="3679916391" sldId="274"/>
            <ac:spMk id="7" creationId="{B2D2EE81-785C-44A3-98D3-DDC1A0E74552}"/>
          </ac:spMkLst>
        </pc:spChg>
        <pc:graphicFrameChg chg="del">
          <ac:chgData name="Tanja Arvola" userId="64c0946d-c2dc-4178-8534-6113bb91beef" providerId="ADAL" clId="{70466F47-52C2-4B21-A330-315CAEB1B53A}" dt="2021-06-17T08:09:48.968" v="15" actId="478"/>
          <ac:graphicFrameMkLst>
            <pc:docMk/>
            <pc:sldMk cId="3679916391" sldId="274"/>
            <ac:graphicFrameMk id="9" creationId="{00000000-0008-0000-0800-000002000000}"/>
          </ac:graphicFrameMkLst>
        </pc:graphicFrameChg>
        <pc:graphicFrameChg chg="add mod">
          <ac:chgData name="Tanja Arvola" userId="64c0946d-c2dc-4178-8534-6113bb91beef" providerId="ADAL" clId="{70466F47-52C2-4B21-A330-315CAEB1B53A}" dt="2021-06-17T08:12:49.134" v="47" actId="255"/>
          <ac:graphicFrameMkLst>
            <pc:docMk/>
            <pc:sldMk cId="3679916391" sldId="274"/>
            <ac:graphicFrameMk id="10" creationId="{00000000-0008-0000-0800-000002000000}"/>
          </ac:graphicFrameMkLst>
        </pc:graphicFrameChg>
      </pc:sldChg>
      <pc:sldChg chg="addSp delSp modSp mod">
        <pc:chgData name="Tanja Arvola" userId="64c0946d-c2dc-4178-8534-6113bb91beef" providerId="ADAL" clId="{70466F47-52C2-4B21-A330-315CAEB1B53A}" dt="2021-06-17T08:13:03.046" v="49" actId="255"/>
        <pc:sldMkLst>
          <pc:docMk/>
          <pc:sldMk cId="1772064071" sldId="275"/>
        </pc:sldMkLst>
        <pc:spChg chg="add del mod">
          <ac:chgData name="Tanja Arvola" userId="64c0946d-c2dc-4178-8534-6113bb91beef" providerId="ADAL" clId="{70466F47-52C2-4B21-A330-315CAEB1B53A}" dt="2021-06-17T08:12:14.980" v="37"/>
          <ac:spMkLst>
            <pc:docMk/>
            <pc:sldMk cId="1772064071" sldId="275"/>
            <ac:spMk id="7" creationId="{EFB319EB-D3DE-44C6-A844-E430ECB83631}"/>
          </ac:spMkLst>
        </pc:spChg>
        <pc:graphicFrameChg chg="del">
          <ac:chgData name="Tanja Arvola" userId="64c0946d-c2dc-4178-8534-6113bb91beef" providerId="ADAL" clId="{70466F47-52C2-4B21-A330-315CAEB1B53A}" dt="2021-06-17T08:09:50.808" v="16" actId="478"/>
          <ac:graphicFrameMkLst>
            <pc:docMk/>
            <pc:sldMk cId="1772064071" sldId="275"/>
            <ac:graphicFrameMk id="9" creationId="{00000000-0008-0000-0900-000002000000}"/>
          </ac:graphicFrameMkLst>
        </pc:graphicFrameChg>
        <pc:graphicFrameChg chg="add mod">
          <ac:chgData name="Tanja Arvola" userId="64c0946d-c2dc-4178-8534-6113bb91beef" providerId="ADAL" clId="{70466F47-52C2-4B21-A330-315CAEB1B53A}" dt="2021-06-17T08:13:03.046" v="49" actId="255"/>
          <ac:graphicFrameMkLst>
            <pc:docMk/>
            <pc:sldMk cId="1772064071" sldId="275"/>
            <ac:graphicFrameMk id="10" creationId="{00000000-0008-0000-0900-000002000000}"/>
          </ac:graphicFrameMkLst>
        </pc:graphicFrameChg>
      </pc:sldChg>
      <pc:sldChg chg="addSp delSp modSp mod">
        <pc:chgData name="Tanja Arvola" userId="64c0946d-c2dc-4178-8534-6113bb91beef" providerId="ADAL" clId="{70466F47-52C2-4B21-A330-315CAEB1B53A}" dt="2021-06-17T08:13:44.463" v="56"/>
        <pc:sldMkLst>
          <pc:docMk/>
          <pc:sldMk cId="3846425166" sldId="276"/>
        </pc:sldMkLst>
        <pc:spChg chg="add del mod">
          <ac:chgData name="Tanja Arvola" userId="64c0946d-c2dc-4178-8534-6113bb91beef" providerId="ADAL" clId="{70466F47-52C2-4B21-A330-315CAEB1B53A}" dt="2021-06-17T08:13:29.258" v="53"/>
          <ac:spMkLst>
            <pc:docMk/>
            <pc:sldMk cId="3846425166" sldId="276"/>
            <ac:spMk id="7" creationId="{F2987707-92FC-4E33-BBFC-12314532A37D}"/>
          </ac:spMkLst>
        </pc:spChg>
        <pc:graphicFrameChg chg="del">
          <ac:chgData name="Tanja Arvola" userId="64c0946d-c2dc-4178-8534-6113bb91beef" providerId="ADAL" clId="{70466F47-52C2-4B21-A330-315CAEB1B53A}" dt="2021-06-17T08:09:53.183" v="17" actId="478"/>
          <ac:graphicFrameMkLst>
            <pc:docMk/>
            <pc:sldMk cId="3846425166" sldId="276"/>
            <ac:graphicFrameMk id="9" creationId="{00000000-0008-0000-0A00-000002000000}"/>
          </ac:graphicFrameMkLst>
        </pc:graphicFrameChg>
        <pc:graphicFrameChg chg="add mod">
          <ac:chgData name="Tanja Arvola" userId="64c0946d-c2dc-4178-8534-6113bb91beef" providerId="ADAL" clId="{70466F47-52C2-4B21-A330-315CAEB1B53A}" dt="2021-06-17T08:13:44.463" v="56"/>
          <ac:graphicFrameMkLst>
            <pc:docMk/>
            <pc:sldMk cId="3846425166" sldId="276"/>
            <ac:graphicFrameMk id="10" creationId="{00000000-0008-0000-0A00-000002000000}"/>
          </ac:graphicFrameMkLst>
        </pc:graphicFrameChg>
      </pc:sldChg>
      <pc:sldChg chg="addSp delSp modSp mod">
        <pc:chgData name="Tanja Arvola" userId="64c0946d-c2dc-4178-8534-6113bb91beef" providerId="ADAL" clId="{70466F47-52C2-4B21-A330-315CAEB1B53A}" dt="2021-06-17T08:14:05.943" v="62"/>
        <pc:sldMkLst>
          <pc:docMk/>
          <pc:sldMk cId="2271402288" sldId="277"/>
        </pc:sldMkLst>
        <pc:spChg chg="add del mod">
          <ac:chgData name="Tanja Arvola" userId="64c0946d-c2dc-4178-8534-6113bb91beef" providerId="ADAL" clId="{70466F47-52C2-4B21-A330-315CAEB1B53A}" dt="2021-06-17T08:13:53.819" v="58"/>
          <ac:spMkLst>
            <pc:docMk/>
            <pc:sldMk cId="2271402288" sldId="277"/>
            <ac:spMk id="7" creationId="{20C30C4A-7CAD-495D-80AC-ED80A27BC6F9}"/>
          </ac:spMkLst>
        </pc:spChg>
        <pc:graphicFrameChg chg="del">
          <ac:chgData name="Tanja Arvola" userId="64c0946d-c2dc-4178-8534-6113bb91beef" providerId="ADAL" clId="{70466F47-52C2-4B21-A330-315CAEB1B53A}" dt="2021-06-17T08:09:55.315" v="18" actId="478"/>
          <ac:graphicFrameMkLst>
            <pc:docMk/>
            <pc:sldMk cId="2271402288" sldId="277"/>
            <ac:graphicFrameMk id="9" creationId="{00000000-0008-0000-0B00-000002000000}"/>
          </ac:graphicFrameMkLst>
        </pc:graphicFrameChg>
        <pc:graphicFrameChg chg="add mod">
          <ac:chgData name="Tanja Arvola" userId="64c0946d-c2dc-4178-8534-6113bb91beef" providerId="ADAL" clId="{70466F47-52C2-4B21-A330-315CAEB1B53A}" dt="2021-06-17T08:14:05.943" v="62"/>
          <ac:graphicFrameMkLst>
            <pc:docMk/>
            <pc:sldMk cId="2271402288" sldId="277"/>
            <ac:graphicFrameMk id="10" creationId="{00000000-0008-0000-0B00-000002000000}"/>
          </ac:graphicFrameMkLst>
        </pc:graphicFrameChg>
      </pc:sldChg>
      <pc:sldChg chg="addSp delSp modSp new mod modClrScheme chgLayout">
        <pc:chgData name="Tanja Arvola" userId="64c0946d-c2dc-4178-8534-6113bb91beef" providerId="ADAL" clId="{70466F47-52C2-4B21-A330-315CAEB1B53A}" dt="2021-06-17T09:59:28.973" v="98" actId="404"/>
        <pc:sldMkLst>
          <pc:docMk/>
          <pc:sldMk cId="470078494" sldId="283"/>
        </pc:sldMkLst>
        <pc:spChg chg="del mod ord">
          <ac:chgData name="Tanja Arvola" userId="64c0946d-c2dc-4178-8534-6113bb91beef" providerId="ADAL" clId="{70466F47-52C2-4B21-A330-315CAEB1B53A}" dt="2021-06-17T09:57:00.954" v="64" actId="700"/>
          <ac:spMkLst>
            <pc:docMk/>
            <pc:sldMk cId="470078494" sldId="283"/>
            <ac:spMk id="2" creationId="{2C513DEA-4BD5-446E-B5B4-868678D96FC8}"/>
          </ac:spMkLst>
        </pc:spChg>
        <pc:spChg chg="del mod ord">
          <ac:chgData name="Tanja Arvola" userId="64c0946d-c2dc-4178-8534-6113bb91beef" providerId="ADAL" clId="{70466F47-52C2-4B21-A330-315CAEB1B53A}" dt="2021-06-17T09:57:00.954" v="64" actId="700"/>
          <ac:spMkLst>
            <pc:docMk/>
            <pc:sldMk cId="470078494" sldId="283"/>
            <ac:spMk id="3" creationId="{8337D640-804C-4AF4-B6DC-FFAB237DBDE6}"/>
          </ac:spMkLst>
        </pc:spChg>
        <pc:spChg chg="mod ord">
          <ac:chgData name="Tanja Arvola" userId="64c0946d-c2dc-4178-8534-6113bb91beef" providerId="ADAL" clId="{70466F47-52C2-4B21-A330-315CAEB1B53A}" dt="2021-06-17T09:57:00.954" v="64" actId="700"/>
          <ac:spMkLst>
            <pc:docMk/>
            <pc:sldMk cId="470078494" sldId="283"/>
            <ac:spMk id="4" creationId="{F306F208-344C-4827-969B-04CA5FDAD96B}"/>
          </ac:spMkLst>
        </pc:spChg>
        <pc:spChg chg="mod ord">
          <ac:chgData name="Tanja Arvola" userId="64c0946d-c2dc-4178-8534-6113bb91beef" providerId="ADAL" clId="{70466F47-52C2-4B21-A330-315CAEB1B53A}" dt="2021-06-17T09:57:00.954" v="64" actId="700"/>
          <ac:spMkLst>
            <pc:docMk/>
            <pc:sldMk cId="470078494" sldId="283"/>
            <ac:spMk id="5" creationId="{EB8B67AC-59B9-4D58-8615-87AE43191AEF}"/>
          </ac:spMkLst>
        </pc:spChg>
        <pc:spChg chg="mod ord">
          <ac:chgData name="Tanja Arvola" userId="64c0946d-c2dc-4178-8534-6113bb91beef" providerId="ADAL" clId="{70466F47-52C2-4B21-A330-315CAEB1B53A}" dt="2021-06-17T09:57:00.954" v="64" actId="700"/>
          <ac:spMkLst>
            <pc:docMk/>
            <pc:sldMk cId="470078494" sldId="283"/>
            <ac:spMk id="6" creationId="{E8C0F20C-A742-4400-98F4-6EC4C1349C8F}"/>
          </ac:spMkLst>
        </pc:spChg>
        <pc:spChg chg="add mod ord">
          <ac:chgData name="Tanja Arvola" userId="64c0946d-c2dc-4178-8534-6113bb91beef" providerId="ADAL" clId="{70466F47-52C2-4B21-A330-315CAEB1B53A}" dt="2021-06-17T09:57:21.716" v="72" actId="404"/>
          <ac:spMkLst>
            <pc:docMk/>
            <pc:sldMk cId="470078494" sldId="283"/>
            <ac:spMk id="7" creationId="{A6D807D6-6024-4683-88C4-DF54332BF653}"/>
          </ac:spMkLst>
        </pc:spChg>
        <pc:spChg chg="add del mod ord">
          <ac:chgData name="Tanja Arvola" userId="64c0946d-c2dc-4178-8534-6113bb91beef" providerId="ADAL" clId="{70466F47-52C2-4B21-A330-315CAEB1B53A}" dt="2021-06-17T09:57:30.979" v="74"/>
          <ac:spMkLst>
            <pc:docMk/>
            <pc:sldMk cId="470078494" sldId="283"/>
            <ac:spMk id="8" creationId="{F73FD738-27B1-4729-803A-ED6C70E17BB0}"/>
          </ac:spMkLst>
        </pc:spChg>
        <pc:spChg chg="add del mod">
          <ac:chgData name="Tanja Arvola" userId="64c0946d-c2dc-4178-8534-6113bb91beef" providerId="ADAL" clId="{70466F47-52C2-4B21-A330-315CAEB1B53A}" dt="2021-06-17T09:58:59.599" v="90"/>
          <ac:spMkLst>
            <pc:docMk/>
            <pc:sldMk cId="470078494" sldId="283"/>
            <ac:spMk id="11" creationId="{072193B7-6138-4431-A574-8C8F2BB059AA}"/>
          </ac:spMkLst>
        </pc:spChg>
        <pc:graphicFrameChg chg="add del mod">
          <ac:chgData name="Tanja Arvola" userId="64c0946d-c2dc-4178-8534-6113bb91beef" providerId="ADAL" clId="{70466F47-52C2-4B21-A330-315CAEB1B53A}" dt="2021-06-17T09:57:37.635" v="75" actId="478"/>
          <ac:graphicFrameMkLst>
            <pc:docMk/>
            <pc:sldMk cId="470078494" sldId="283"/>
            <ac:graphicFrameMk id="9" creationId="{00000000-0008-0000-0C00-000002000000}"/>
          </ac:graphicFrameMkLst>
        </pc:graphicFrameChg>
        <pc:graphicFrameChg chg="add mod">
          <ac:chgData name="Tanja Arvola" userId="64c0946d-c2dc-4178-8534-6113bb91beef" providerId="ADAL" clId="{70466F47-52C2-4B21-A330-315CAEB1B53A}" dt="2021-06-17T09:58:51.817" v="80"/>
          <ac:graphicFrameMkLst>
            <pc:docMk/>
            <pc:sldMk cId="470078494" sldId="283"/>
            <ac:graphicFrameMk id="12" creationId="{2F8ADEF0-891C-414B-8CA4-FED378E3DCB9}"/>
          </ac:graphicFrameMkLst>
        </pc:graphicFrameChg>
        <pc:graphicFrameChg chg="add mod">
          <ac:chgData name="Tanja Arvola" userId="64c0946d-c2dc-4178-8534-6113bb91beef" providerId="ADAL" clId="{70466F47-52C2-4B21-A330-315CAEB1B53A}" dt="2021-06-17T09:58:53.581" v="83"/>
          <ac:graphicFrameMkLst>
            <pc:docMk/>
            <pc:sldMk cId="470078494" sldId="283"/>
            <ac:graphicFrameMk id="13" creationId="{2F8ADEF0-891C-414B-8CA4-FED378E3DCB9}"/>
          </ac:graphicFrameMkLst>
        </pc:graphicFrameChg>
        <pc:graphicFrameChg chg="add mod">
          <ac:chgData name="Tanja Arvola" userId="64c0946d-c2dc-4178-8534-6113bb91beef" providerId="ADAL" clId="{70466F47-52C2-4B21-A330-315CAEB1B53A}" dt="2021-06-17T09:58:59.462" v="88"/>
          <ac:graphicFrameMkLst>
            <pc:docMk/>
            <pc:sldMk cId="470078494" sldId="283"/>
            <ac:graphicFrameMk id="14" creationId="{2F8ADEF0-891C-414B-8CA4-FED378E3DCB9}"/>
          </ac:graphicFrameMkLst>
        </pc:graphicFrameChg>
        <pc:graphicFrameChg chg="add mod">
          <ac:chgData name="Tanja Arvola" userId="64c0946d-c2dc-4178-8534-6113bb91beef" providerId="ADAL" clId="{70466F47-52C2-4B21-A330-315CAEB1B53A}" dt="2021-06-17T09:59:28.973" v="98" actId="404"/>
          <ac:graphicFrameMkLst>
            <pc:docMk/>
            <pc:sldMk cId="470078494" sldId="283"/>
            <ac:graphicFrameMk id="15" creationId="{2F8ADEF0-891C-414B-8CA4-FED378E3DCB9}"/>
          </ac:graphicFrameMkLst>
        </pc:graphicFrameChg>
      </pc:sldChg>
      <pc:sldChg chg="addSp delSp modSp new mod">
        <pc:chgData name="Tanja Arvola" userId="64c0946d-c2dc-4178-8534-6113bb91beef" providerId="ADAL" clId="{70466F47-52C2-4B21-A330-315CAEB1B53A}" dt="2021-06-17T10:21:56.541" v="119" actId="255"/>
        <pc:sldMkLst>
          <pc:docMk/>
          <pc:sldMk cId="1689652213" sldId="284"/>
        </pc:sldMkLst>
        <pc:spChg chg="mod">
          <ac:chgData name="Tanja Arvola" userId="64c0946d-c2dc-4178-8534-6113bb91beef" providerId="ADAL" clId="{70466F47-52C2-4B21-A330-315CAEB1B53A}" dt="2021-06-17T09:59:53.179" v="105" actId="404"/>
          <ac:spMkLst>
            <pc:docMk/>
            <pc:sldMk cId="1689652213" sldId="284"/>
            <ac:spMk id="2" creationId="{4D11A8A2-3517-4716-94C6-546ACA1BFEC7}"/>
          </ac:spMkLst>
        </pc:spChg>
        <pc:spChg chg="add del">
          <ac:chgData name="Tanja Arvola" userId="64c0946d-c2dc-4178-8534-6113bb91beef" providerId="ADAL" clId="{70466F47-52C2-4B21-A330-315CAEB1B53A}" dt="2021-06-17T10:00:59.152" v="110"/>
          <ac:spMkLst>
            <pc:docMk/>
            <pc:sldMk cId="1689652213" sldId="284"/>
            <ac:spMk id="3" creationId="{27D20CC7-DA01-430D-A968-707BDCD26BAE}"/>
          </ac:spMkLst>
        </pc:spChg>
        <pc:graphicFrameChg chg="add mod">
          <ac:chgData name="Tanja Arvola" userId="64c0946d-c2dc-4178-8534-6113bb91beef" providerId="ADAL" clId="{70466F47-52C2-4B21-A330-315CAEB1B53A}" dt="2021-06-17T10:00:59.022" v="108"/>
          <ac:graphicFrameMkLst>
            <pc:docMk/>
            <pc:sldMk cId="1689652213" sldId="284"/>
            <ac:graphicFrameMk id="7" creationId="{A32C08F4-9114-4D5E-8935-98FCEDAE4EFD}"/>
          </ac:graphicFrameMkLst>
        </pc:graphicFrameChg>
        <pc:graphicFrameChg chg="add mod">
          <ac:chgData name="Tanja Arvola" userId="64c0946d-c2dc-4178-8534-6113bb91beef" providerId="ADAL" clId="{70466F47-52C2-4B21-A330-315CAEB1B53A}" dt="2021-06-17T10:21:56.541" v="119" actId="255"/>
          <ac:graphicFrameMkLst>
            <pc:docMk/>
            <pc:sldMk cId="1689652213" sldId="284"/>
            <ac:graphicFrameMk id="8" creationId="{A32C08F4-9114-4D5E-8935-98FCEDAE4EFD}"/>
          </ac:graphicFrameMkLst>
        </pc:graphicFrameChg>
      </pc:sldChg>
      <pc:sldChg chg="addSp delSp modSp new mod">
        <pc:chgData name="Tanja Arvola" userId="64c0946d-c2dc-4178-8534-6113bb91beef" providerId="ADAL" clId="{70466F47-52C2-4B21-A330-315CAEB1B53A}" dt="2021-06-17T10:22:35.821" v="130"/>
        <pc:sldMkLst>
          <pc:docMk/>
          <pc:sldMk cId="3393008717" sldId="285"/>
        </pc:sldMkLst>
        <pc:spChg chg="mod">
          <ac:chgData name="Tanja Arvola" userId="64c0946d-c2dc-4178-8534-6113bb91beef" providerId="ADAL" clId="{70466F47-52C2-4B21-A330-315CAEB1B53A}" dt="2021-06-17T10:22:19.341" v="124" actId="404"/>
          <ac:spMkLst>
            <pc:docMk/>
            <pc:sldMk cId="3393008717" sldId="285"/>
            <ac:spMk id="2" creationId="{AC005028-B2C3-4DA4-A5BB-3DE252933046}"/>
          </ac:spMkLst>
        </pc:spChg>
        <pc:spChg chg="del">
          <ac:chgData name="Tanja Arvola" userId="64c0946d-c2dc-4178-8534-6113bb91beef" providerId="ADAL" clId="{70466F47-52C2-4B21-A330-315CAEB1B53A}" dt="2021-06-17T10:22:24.173" v="126"/>
          <ac:spMkLst>
            <pc:docMk/>
            <pc:sldMk cId="3393008717" sldId="285"/>
            <ac:spMk id="3" creationId="{76DEA5FF-ED45-4FAD-9CA5-DF65124D3C50}"/>
          </ac:spMkLst>
        </pc:spChg>
        <pc:graphicFrameChg chg="add mod">
          <ac:chgData name="Tanja Arvola" userId="64c0946d-c2dc-4178-8534-6113bb91beef" providerId="ADAL" clId="{70466F47-52C2-4B21-A330-315CAEB1B53A}" dt="2021-06-17T10:22:35.821" v="130"/>
          <ac:graphicFrameMkLst>
            <pc:docMk/>
            <pc:sldMk cId="3393008717" sldId="285"/>
            <ac:graphicFrameMk id="7" creationId="{00000000-0008-0000-1000-000002000000}"/>
          </ac:graphicFrameMkLst>
        </pc:graphicFrameChg>
      </pc:sldChg>
      <pc:sldChg chg="del">
        <pc:chgData name="Tanja Arvola" userId="64c0946d-c2dc-4178-8534-6113bb91beef" providerId="ADAL" clId="{70466F47-52C2-4B21-A330-315CAEB1B53A}" dt="2021-06-17T08:09:37.582" v="10" actId="47"/>
        <pc:sldMkLst>
          <pc:docMk/>
          <pc:sldMk cId="4052933492" sldId="286"/>
        </pc:sldMkLst>
      </pc:sldChg>
      <pc:sldChg chg="del">
        <pc:chgData name="Tanja Arvola" userId="64c0946d-c2dc-4178-8534-6113bb91beef" providerId="ADAL" clId="{70466F47-52C2-4B21-A330-315CAEB1B53A}" dt="2021-06-17T08:09:38.745" v="11" actId="47"/>
        <pc:sldMkLst>
          <pc:docMk/>
          <pc:sldMk cId="346287343" sldId="287"/>
        </pc:sldMkLst>
      </pc:sldChg>
      <pc:sldChg chg="del">
        <pc:chgData name="Tanja Arvola" userId="64c0946d-c2dc-4178-8534-6113bb91beef" providerId="ADAL" clId="{70466F47-52C2-4B21-A330-315CAEB1B53A}" dt="2021-06-17T08:09:39.781" v="12" actId="47"/>
        <pc:sldMkLst>
          <pc:docMk/>
          <pc:sldMk cId="2876652747" sldId="288"/>
        </pc:sldMkLst>
      </pc:sldChg>
    </pc:docChg>
  </pc:docChgLst>
  <pc:docChgLst>
    <pc:chgData name="Tanja Arvola" userId="64c0946d-c2dc-4178-8534-6113bb91beef" providerId="ADAL" clId="{7F862E0E-6C26-4125-89B1-A99C23A5E0C8}"/>
    <pc:docChg chg="custSel addSld delSld modSld">
      <pc:chgData name="Tanja Arvola" userId="64c0946d-c2dc-4178-8534-6113bb91beef" providerId="ADAL" clId="{7F862E0E-6C26-4125-89B1-A99C23A5E0C8}" dt="2021-04-28T08:09:07.815" v="255" actId="1038"/>
      <pc:docMkLst>
        <pc:docMk/>
      </pc:docMkLst>
      <pc:sldChg chg="modSp mod">
        <pc:chgData name="Tanja Arvola" userId="64c0946d-c2dc-4178-8534-6113bb91beef" providerId="ADAL" clId="{7F862E0E-6C26-4125-89B1-A99C23A5E0C8}" dt="2021-04-28T07:38:55.030" v="9" actId="20577"/>
        <pc:sldMkLst>
          <pc:docMk/>
          <pc:sldMk cId="1598432189" sldId="265"/>
        </pc:sldMkLst>
        <pc:spChg chg="mod">
          <ac:chgData name="Tanja Arvola" userId="64c0946d-c2dc-4178-8534-6113bb91beef" providerId="ADAL" clId="{7F862E0E-6C26-4125-89B1-A99C23A5E0C8}" dt="2021-04-28T07:38:55.030" v="9" actId="20577"/>
          <ac:spMkLst>
            <pc:docMk/>
            <pc:sldMk cId="1598432189" sldId="265"/>
            <ac:spMk id="3" creationId="{F86E1352-30A5-4675-9118-1774630AC7D2}"/>
          </ac:spMkLst>
        </pc:spChg>
      </pc:sldChg>
      <pc:sldChg chg="addSp delSp modSp mod">
        <pc:chgData name="Tanja Arvola" userId="64c0946d-c2dc-4178-8534-6113bb91beef" providerId="ADAL" clId="{7F862E0E-6C26-4125-89B1-A99C23A5E0C8}" dt="2021-04-28T07:53:56.199" v="74"/>
        <pc:sldMkLst>
          <pc:docMk/>
          <pc:sldMk cId="659777809" sldId="266"/>
        </pc:sldMkLst>
        <pc:spChg chg="add del mod">
          <ac:chgData name="Tanja Arvola" userId="64c0946d-c2dc-4178-8534-6113bb91beef" providerId="ADAL" clId="{7F862E0E-6C26-4125-89B1-A99C23A5E0C8}" dt="2021-04-28T07:53:30.994" v="61"/>
          <ac:spMkLst>
            <pc:docMk/>
            <pc:sldMk cId="659777809" sldId="266"/>
            <ac:spMk id="5" creationId="{B63CE252-B28C-4820-B48C-F09D052625C6}"/>
          </ac:spMkLst>
        </pc:spChg>
        <pc:graphicFrameChg chg="add mod">
          <ac:chgData name="Tanja Arvola" userId="64c0946d-c2dc-4178-8534-6113bb91beef" providerId="ADAL" clId="{7F862E0E-6C26-4125-89B1-A99C23A5E0C8}" dt="2021-04-28T07:53:30.881" v="59"/>
          <ac:graphicFrameMkLst>
            <pc:docMk/>
            <pc:sldMk cId="659777809" sldId="266"/>
            <ac:graphicFrameMk id="8" creationId="{EE60419B-B310-48B5-B99C-A6CCC9752B55}"/>
          </ac:graphicFrameMkLst>
        </pc:graphicFrameChg>
        <pc:graphicFrameChg chg="add mod">
          <ac:chgData name="Tanja Arvola" userId="64c0946d-c2dc-4178-8534-6113bb91beef" providerId="ADAL" clId="{7F862E0E-6C26-4125-89B1-A99C23A5E0C8}" dt="2021-04-28T07:53:56.199" v="74"/>
          <ac:graphicFrameMkLst>
            <pc:docMk/>
            <pc:sldMk cId="659777809" sldId="266"/>
            <ac:graphicFrameMk id="9" creationId="{EE60419B-B310-48B5-B99C-A6CCC9752B55}"/>
          </ac:graphicFrameMkLst>
        </pc:graphicFrameChg>
        <pc:graphicFrameChg chg="del">
          <ac:chgData name="Tanja Arvola" userId="64c0946d-c2dc-4178-8534-6113bb91beef" providerId="ADAL" clId="{7F862E0E-6C26-4125-89B1-A99C23A5E0C8}" dt="2021-04-28T07:39:37.971" v="23" actId="478"/>
          <ac:graphicFrameMkLst>
            <pc:docMk/>
            <pc:sldMk cId="659777809" sldId="266"/>
            <ac:graphicFrameMk id="10" creationId="{09FF1AF9-E76E-4E1A-9B86-A408D31BA54D}"/>
          </ac:graphicFrameMkLst>
        </pc:graphicFrameChg>
      </pc:sldChg>
      <pc:sldChg chg="addSp delSp modSp mod">
        <pc:chgData name="Tanja Arvola" userId="64c0946d-c2dc-4178-8534-6113bb91beef" providerId="ADAL" clId="{7F862E0E-6C26-4125-89B1-A99C23A5E0C8}" dt="2021-04-28T08:02:41.488" v="169"/>
        <pc:sldMkLst>
          <pc:docMk/>
          <pc:sldMk cId="4086396686" sldId="268"/>
        </pc:sldMkLst>
        <pc:spChg chg="add del mod">
          <ac:chgData name="Tanja Arvola" userId="64c0946d-c2dc-4178-8534-6113bb91beef" providerId="ADAL" clId="{7F862E0E-6C26-4125-89B1-A99C23A5E0C8}" dt="2021-04-28T07:55:00.471" v="81"/>
          <ac:spMkLst>
            <pc:docMk/>
            <pc:sldMk cId="4086396686" sldId="268"/>
            <ac:spMk id="5" creationId="{83CFF347-98E6-4A6E-A5FF-7DBE64CBDFDD}"/>
          </ac:spMkLst>
        </pc:spChg>
        <pc:graphicFrameChg chg="add mod">
          <ac:chgData name="Tanja Arvola" userId="64c0946d-c2dc-4178-8534-6113bb91beef" providerId="ADAL" clId="{7F862E0E-6C26-4125-89B1-A99C23A5E0C8}" dt="2021-04-28T07:55:00.313" v="79"/>
          <ac:graphicFrameMkLst>
            <pc:docMk/>
            <pc:sldMk cId="4086396686" sldId="268"/>
            <ac:graphicFrameMk id="8" creationId="{D86499F2-E670-4492-9E82-C00A46C05AE2}"/>
          </ac:graphicFrameMkLst>
        </pc:graphicFrameChg>
        <pc:graphicFrameChg chg="add mod">
          <ac:chgData name="Tanja Arvola" userId="64c0946d-c2dc-4178-8534-6113bb91beef" providerId="ADAL" clId="{7F862E0E-6C26-4125-89B1-A99C23A5E0C8}" dt="2021-04-28T08:02:41.488" v="169"/>
          <ac:graphicFrameMkLst>
            <pc:docMk/>
            <pc:sldMk cId="4086396686" sldId="268"/>
            <ac:graphicFrameMk id="9" creationId="{D86499F2-E670-4492-9E82-C00A46C05AE2}"/>
          </ac:graphicFrameMkLst>
        </pc:graphicFrameChg>
        <pc:graphicFrameChg chg="del">
          <ac:chgData name="Tanja Arvola" userId="64c0946d-c2dc-4178-8534-6113bb91beef" providerId="ADAL" clId="{7F862E0E-6C26-4125-89B1-A99C23A5E0C8}" dt="2021-04-28T07:39:39.867" v="24" actId="478"/>
          <ac:graphicFrameMkLst>
            <pc:docMk/>
            <pc:sldMk cId="4086396686" sldId="268"/>
            <ac:graphicFrameMk id="17" creationId="{6CC16919-66E2-4AB5-A00C-BB3C0BEB75C9}"/>
          </ac:graphicFrameMkLst>
        </pc:graphicFrameChg>
      </pc:sldChg>
      <pc:sldChg chg="addSp delSp modSp mod">
        <pc:chgData name="Tanja Arvola" userId="64c0946d-c2dc-4178-8534-6113bb91beef" providerId="ADAL" clId="{7F862E0E-6C26-4125-89B1-A99C23A5E0C8}" dt="2021-04-28T07:56:05.990" v="96"/>
        <pc:sldMkLst>
          <pc:docMk/>
          <pc:sldMk cId="2511529347" sldId="269"/>
        </pc:sldMkLst>
        <pc:spChg chg="add del mod">
          <ac:chgData name="Tanja Arvola" userId="64c0946d-c2dc-4178-8534-6113bb91beef" providerId="ADAL" clId="{7F862E0E-6C26-4125-89B1-A99C23A5E0C8}" dt="2021-04-28T07:55:52.588" v="91"/>
          <ac:spMkLst>
            <pc:docMk/>
            <pc:sldMk cId="2511529347" sldId="269"/>
            <ac:spMk id="7" creationId="{66F75693-A8DD-46BA-8A04-485164174C98}"/>
          </ac:spMkLst>
        </pc:spChg>
        <pc:graphicFrameChg chg="del">
          <ac:chgData name="Tanja Arvola" userId="64c0946d-c2dc-4178-8534-6113bb91beef" providerId="ADAL" clId="{7F862E0E-6C26-4125-89B1-A99C23A5E0C8}" dt="2021-04-28T07:39:41.638" v="25" actId="478"/>
          <ac:graphicFrameMkLst>
            <pc:docMk/>
            <pc:sldMk cId="2511529347" sldId="269"/>
            <ac:graphicFrameMk id="9" creationId="{00000000-0008-0000-0400-000002000000}"/>
          </ac:graphicFrameMkLst>
        </pc:graphicFrameChg>
        <pc:graphicFrameChg chg="add mod">
          <ac:chgData name="Tanja Arvola" userId="64c0946d-c2dc-4178-8534-6113bb91beef" providerId="ADAL" clId="{7F862E0E-6C26-4125-89B1-A99C23A5E0C8}" dt="2021-04-28T07:56:05.990" v="96"/>
          <ac:graphicFrameMkLst>
            <pc:docMk/>
            <pc:sldMk cId="2511529347" sldId="269"/>
            <ac:graphicFrameMk id="10" creationId="{00000000-0008-0000-0400-000002000000}"/>
          </ac:graphicFrameMkLst>
        </pc:graphicFrameChg>
      </pc:sldChg>
      <pc:sldChg chg="addSp delSp modSp mod">
        <pc:chgData name="Tanja Arvola" userId="64c0946d-c2dc-4178-8534-6113bb91beef" providerId="ADAL" clId="{7F862E0E-6C26-4125-89B1-A99C23A5E0C8}" dt="2021-04-28T07:56:52.100" v="103"/>
        <pc:sldMkLst>
          <pc:docMk/>
          <pc:sldMk cId="903524287" sldId="270"/>
        </pc:sldMkLst>
        <pc:spChg chg="add del mod">
          <ac:chgData name="Tanja Arvola" userId="64c0946d-c2dc-4178-8534-6113bb91beef" providerId="ADAL" clId="{7F862E0E-6C26-4125-89B1-A99C23A5E0C8}" dt="2021-04-28T07:56:39.638" v="98"/>
          <ac:spMkLst>
            <pc:docMk/>
            <pc:sldMk cId="903524287" sldId="270"/>
            <ac:spMk id="7" creationId="{4F2A81FA-13A4-49C7-9944-7C02B3570D2F}"/>
          </ac:spMkLst>
        </pc:spChg>
        <pc:graphicFrameChg chg="del">
          <ac:chgData name="Tanja Arvola" userId="64c0946d-c2dc-4178-8534-6113bb91beef" providerId="ADAL" clId="{7F862E0E-6C26-4125-89B1-A99C23A5E0C8}" dt="2021-04-28T07:39:43.260" v="26" actId="478"/>
          <ac:graphicFrameMkLst>
            <pc:docMk/>
            <pc:sldMk cId="903524287" sldId="270"/>
            <ac:graphicFrameMk id="9" creationId="{00000000-0008-0000-0500-000002000000}"/>
          </ac:graphicFrameMkLst>
        </pc:graphicFrameChg>
        <pc:graphicFrameChg chg="add mod">
          <ac:chgData name="Tanja Arvola" userId="64c0946d-c2dc-4178-8534-6113bb91beef" providerId="ADAL" clId="{7F862E0E-6C26-4125-89B1-A99C23A5E0C8}" dt="2021-04-28T07:56:52.100" v="103"/>
          <ac:graphicFrameMkLst>
            <pc:docMk/>
            <pc:sldMk cId="903524287" sldId="270"/>
            <ac:graphicFrameMk id="10" creationId="{00000000-0008-0000-0500-000002000000}"/>
          </ac:graphicFrameMkLst>
        </pc:graphicFrameChg>
      </pc:sldChg>
      <pc:sldChg chg="addSp delSp modSp mod setBg">
        <pc:chgData name="Tanja Arvola" userId="64c0946d-c2dc-4178-8534-6113bb91beef" providerId="ADAL" clId="{7F862E0E-6C26-4125-89B1-A99C23A5E0C8}" dt="2021-04-28T07:58:18.962" v="123"/>
        <pc:sldMkLst>
          <pc:docMk/>
          <pc:sldMk cId="3310427679" sldId="272"/>
        </pc:sldMkLst>
        <pc:spChg chg="add del mod">
          <ac:chgData name="Tanja Arvola" userId="64c0946d-c2dc-4178-8534-6113bb91beef" providerId="ADAL" clId="{7F862E0E-6C26-4125-89B1-A99C23A5E0C8}" dt="2021-04-28T07:57:10.094" v="105"/>
          <ac:spMkLst>
            <pc:docMk/>
            <pc:sldMk cId="3310427679" sldId="272"/>
            <ac:spMk id="7" creationId="{A7D318D8-32ED-438A-8F5A-27395BC05048}"/>
          </ac:spMkLst>
        </pc:spChg>
        <pc:graphicFrameChg chg="del">
          <ac:chgData name="Tanja Arvola" userId="64c0946d-c2dc-4178-8534-6113bb91beef" providerId="ADAL" clId="{7F862E0E-6C26-4125-89B1-A99C23A5E0C8}" dt="2021-04-28T07:38:58.730" v="10" actId="478"/>
          <ac:graphicFrameMkLst>
            <pc:docMk/>
            <pc:sldMk cId="3310427679" sldId="272"/>
            <ac:graphicFrameMk id="9" creationId="{00000000-0008-0000-0600-000002000000}"/>
          </ac:graphicFrameMkLst>
        </pc:graphicFrameChg>
        <pc:graphicFrameChg chg="add mod">
          <ac:chgData name="Tanja Arvola" userId="64c0946d-c2dc-4178-8534-6113bb91beef" providerId="ADAL" clId="{7F862E0E-6C26-4125-89B1-A99C23A5E0C8}" dt="2021-04-28T07:58:18.962" v="123"/>
          <ac:graphicFrameMkLst>
            <pc:docMk/>
            <pc:sldMk cId="3310427679" sldId="272"/>
            <ac:graphicFrameMk id="10" creationId="{00000000-0008-0000-0600-000002000000}"/>
          </ac:graphicFrameMkLst>
        </pc:graphicFrameChg>
      </pc:sldChg>
      <pc:sldChg chg="addSp delSp modSp mod">
        <pc:chgData name="Tanja Arvola" userId="64c0946d-c2dc-4178-8534-6113bb91beef" providerId="ADAL" clId="{7F862E0E-6C26-4125-89B1-A99C23A5E0C8}" dt="2021-04-28T07:58:08.702" v="120"/>
        <pc:sldMkLst>
          <pc:docMk/>
          <pc:sldMk cId="3562519766" sldId="273"/>
        </pc:sldMkLst>
        <pc:spChg chg="add del mod">
          <ac:chgData name="Tanja Arvola" userId="64c0946d-c2dc-4178-8534-6113bb91beef" providerId="ADAL" clId="{7F862E0E-6C26-4125-89B1-A99C23A5E0C8}" dt="2021-04-28T07:57:55.630" v="115"/>
          <ac:spMkLst>
            <pc:docMk/>
            <pc:sldMk cId="3562519766" sldId="273"/>
            <ac:spMk id="7" creationId="{FE59EA32-AC45-429B-8A0F-D9D36BADE27E}"/>
          </ac:spMkLst>
        </pc:spChg>
        <pc:graphicFrameChg chg="add mod">
          <ac:chgData name="Tanja Arvola" userId="64c0946d-c2dc-4178-8534-6113bb91beef" providerId="ADAL" clId="{7F862E0E-6C26-4125-89B1-A99C23A5E0C8}" dt="2021-04-28T07:58:08.702" v="120"/>
          <ac:graphicFrameMkLst>
            <pc:docMk/>
            <pc:sldMk cId="3562519766" sldId="273"/>
            <ac:graphicFrameMk id="9" creationId="{00000000-0008-0000-0700-000002000000}"/>
          </ac:graphicFrameMkLst>
        </pc:graphicFrameChg>
        <pc:graphicFrameChg chg="del">
          <ac:chgData name="Tanja Arvola" userId="64c0946d-c2dc-4178-8534-6113bb91beef" providerId="ADAL" clId="{7F862E0E-6C26-4125-89B1-A99C23A5E0C8}" dt="2021-04-28T07:39:01.017" v="11" actId="478"/>
          <ac:graphicFrameMkLst>
            <pc:docMk/>
            <pc:sldMk cId="3562519766" sldId="273"/>
            <ac:graphicFrameMk id="10" creationId="{00000000-0008-0000-0700-000002000000}"/>
          </ac:graphicFrameMkLst>
        </pc:graphicFrameChg>
      </pc:sldChg>
      <pc:sldChg chg="addSp delSp modSp mod">
        <pc:chgData name="Tanja Arvola" userId="64c0946d-c2dc-4178-8534-6113bb91beef" providerId="ADAL" clId="{7F862E0E-6C26-4125-89B1-A99C23A5E0C8}" dt="2021-04-28T07:58:52.095" v="130"/>
        <pc:sldMkLst>
          <pc:docMk/>
          <pc:sldMk cId="3679916391" sldId="274"/>
        </pc:sldMkLst>
        <pc:spChg chg="add del mod">
          <ac:chgData name="Tanja Arvola" userId="64c0946d-c2dc-4178-8534-6113bb91beef" providerId="ADAL" clId="{7F862E0E-6C26-4125-89B1-A99C23A5E0C8}" dt="2021-04-28T07:58:38.617" v="125"/>
          <ac:spMkLst>
            <pc:docMk/>
            <pc:sldMk cId="3679916391" sldId="274"/>
            <ac:spMk id="7" creationId="{7E0B6567-84E6-42CF-B344-1CF58CCC168A}"/>
          </ac:spMkLst>
        </pc:spChg>
        <pc:graphicFrameChg chg="add mod">
          <ac:chgData name="Tanja Arvola" userId="64c0946d-c2dc-4178-8534-6113bb91beef" providerId="ADAL" clId="{7F862E0E-6C26-4125-89B1-A99C23A5E0C8}" dt="2021-04-28T07:58:52.095" v="130"/>
          <ac:graphicFrameMkLst>
            <pc:docMk/>
            <pc:sldMk cId="3679916391" sldId="274"/>
            <ac:graphicFrameMk id="9" creationId="{00000000-0008-0000-0800-000002000000}"/>
          </ac:graphicFrameMkLst>
        </pc:graphicFrameChg>
        <pc:graphicFrameChg chg="del">
          <ac:chgData name="Tanja Arvola" userId="64c0946d-c2dc-4178-8534-6113bb91beef" providerId="ADAL" clId="{7F862E0E-6C26-4125-89B1-A99C23A5E0C8}" dt="2021-04-28T07:39:02.545" v="12" actId="478"/>
          <ac:graphicFrameMkLst>
            <pc:docMk/>
            <pc:sldMk cId="3679916391" sldId="274"/>
            <ac:graphicFrameMk id="10" creationId="{00000000-0008-0000-0800-000002000000}"/>
          </ac:graphicFrameMkLst>
        </pc:graphicFrameChg>
      </pc:sldChg>
      <pc:sldChg chg="addSp delSp modSp mod">
        <pc:chgData name="Tanja Arvola" userId="64c0946d-c2dc-4178-8534-6113bb91beef" providerId="ADAL" clId="{7F862E0E-6C26-4125-89B1-A99C23A5E0C8}" dt="2021-04-28T07:59:28.278" v="137"/>
        <pc:sldMkLst>
          <pc:docMk/>
          <pc:sldMk cId="1772064071" sldId="275"/>
        </pc:sldMkLst>
        <pc:spChg chg="add del mod">
          <ac:chgData name="Tanja Arvola" userId="64c0946d-c2dc-4178-8534-6113bb91beef" providerId="ADAL" clId="{7F862E0E-6C26-4125-89B1-A99C23A5E0C8}" dt="2021-04-28T07:59:16.257" v="132"/>
          <ac:spMkLst>
            <pc:docMk/>
            <pc:sldMk cId="1772064071" sldId="275"/>
            <ac:spMk id="7" creationId="{3CB36A41-587E-4D1F-8260-B66A9FB3B094}"/>
          </ac:spMkLst>
        </pc:spChg>
        <pc:graphicFrameChg chg="add mod">
          <ac:chgData name="Tanja Arvola" userId="64c0946d-c2dc-4178-8534-6113bb91beef" providerId="ADAL" clId="{7F862E0E-6C26-4125-89B1-A99C23A5E0C8}" dt="2021-04-28T07:59:28.278" v="137"/>
          <ac:graphicFrameMkLst>
            <pc:docMk/>
            <pc:sldMk cId="1772064071" sldId="275"/>
            <ac:graphicFrameMk id="9" creationId="{00000000-0008-0000-0900-000002000000}"/>
          </ac:graphicFrameMkLst>
        </pc:graphicFrameChg>
        <pc:graphicFrameChg chg="del">
          <ac:chgData name="Tanja Arvola" userId="64c0946d-c2dc-4178-8534-6113bb91beef" providerId="ADAL" clId="{7F862E0E-6C26-4125-89B1-A99C23A5E0C8}" dt="2021-04-28T07:39:04.125" v="13" actId="478"/>
          <ac:graphicFrameMkLst>
            <pc:docMk/>
            <pc:sldMk cId="1772064071" sldId="275"/>
            <ac:graphicFrameMk id="10" creationId="{00000000-0008-0000-0900-000002000000}"/>
          </ac:graphicFrameMkLst>
        </pc:graphicFrameChg>
      </pc:sldChg>
      <pc:sldChg chg="addSp delSp modSp mod">
        <pc:chgData name="Tanja Arvola" userId="64c0946d-c2dc-4178-8534-6113bb91beef" providerId="ADAL" clId="{7F862E0E-6C26-4125-89B1-A99C23A5E0C8}" dt="2021-04-28T07:59:56.571" v="144"/>
        <pc:sldMkLst>
          <pc:docMk/>
          <pc:sldMk cId="3846425166" sldId="276"/>
        </pc:sldMkLst>
        <pc:spChg chg="add del mod">
          <ac:chgData name="Tanja Arvola" userId="64c0946d-c2dc-4178-8534-6113bb91beef" providerId="ADAL" clId="{7F862E0E-6C26-4125-89B1-A99C23A5E0C8}" dt="2021-04-28T07:59:42.418" v="139"/>
          <ac:spMkLst>
            <pc:docMk/>
            <pc:sldMk cId="3846425166" sldId="276"/>
            <ac:spMk id="7" creationId="{AB009D48-1ECD-461A-AE2A-EBD0D60B6B0F}"/>
          </ac:spMkLst>
        </pc:spChg>
        <pc:graphicFrameChg chg="add mod">
          <ac:chgData name="Tanja Arvola" userId="64c0946d-c2dc-4178-8534-6113bb91beef" providerId="ADAL" clId="{7F862E0E-6C26-4125-89B1-A99C23A5E0C8}" dt="2021-04-28T07:59:56.571" v="144"/>
          <ac:graphicFrameMkLst>
            <pc:docMk/>
            <pc:sldMk cId="3846425166" sldId="276"/>
            <ac:graphicFrameMk id="9" creationId="{00000000-0008-0000-0A00-000002000000}"/>
          </ac:graphicFrameMkLst>
        </pc:graphicFrameChg>
        <pc:graphicFrameChg chg="del">
          <ac:chgData name="Tanja Arvola" userId="64c0946d-c2dc-4178-8534-6113bb91beef" providerId="ADAL" clId="{7F862E0E-6C26-4125-89B1-A99C23A5E0C8}" dt="2021-04-28T07:39:06.511" v="14" actId="478"/>
          <ac:graphicFrameMkLst>
            <pc:docMk/>
            <pc:sldMk cId="3846425166" sldId="276"/>
            <ac:graphicFrameMk id="12" creationId="{00000000-0008-0000-0A00-000002000000}"/>
          </ac:graphicFrameMkLst>
        </pc:graphicFrameChg>
      </pc:sldChg>
      <pc:sldChg chg="addSp delSp modSp mod">
        <pc:chgData name="Tanja Arvola" userId="64c0946d-c2dc-4178-8534-6113bb91beef" providerId="ADAL" clId="{7F862E0E-6C26-4125-89B1-A99C23A5E0C8}" dt="2021-04-28T08:00:36.564" v="153"/>
        <pc:sldMkLst>
          <pc:docMk/>
          <pc:sldMk cId="2271402288" sldId="277"/>
        </pc:sldMkLst>
        <pc:spChg chg="add del mod">
          <ac:chgData name="Tanja Arvola" userId="64c0946d-c2dc-4178-8534-6113bb91beef" providerId="ADAL" clId="{7F862E0E-6C26-4125-89B1-A99C23A5E0C8}" dt="2021-04-28T08:00:23.409" v="146"/>
          <ac:spMkLst>
            <pc:docMk/>
            <pc:sldMk cId="2271402288" sldId="277"/>
            <ac:spMk id="7" creationId="{9C193E37-EC7A-4B98-8541-5F93531F9838}"/>
          </ac:spMkLst>
        </pc:spChg>
        <pc:graphicFrameChg chg="add mod">
          <ac:chgData name="Tanja Arvola" userId="64c0946d-c2dc-4178-8534-6113bb91beef" providerId="ADAL" clId="{7F862E0E-6C26-4125-89B1-A99C23A5E0C8}" dt="2021-04-28T08:00:36.564" v="153"/>
          <ac:graphicFrameMkLst>
            <pc:docMk/>
            <pc:sldMk cId="2271402288" sldId="277"/>
            <ac:graphicFrameMk id="9" creationId="{00000000-0008-0000-0B00-000002000000}"/>
          </ac:graphicFrameMkLst>
        </pc:graphicFrameChg>
        <pc:graphicFrameChg chg="del">
          <ac:chgData name="Tanja Arvola" userId="64c0946d-c2dc-4178-8534-6113bb91beef" providerId="ADAL" clId="{7F862E0E-6C26-4125-89B1-A99C23A5E0C8}" dt="2021-04-28T07:39:09.455" v="15" actId="478"/>
          <ac:graphicFrameMkLst>
            <pc:docMk/>
            <pc:sldMk cId="2271402288" sldId="277"/>
            <ac:graphicFrameMk id="10" creationId="{00000000-0008-0000-0B00-000002000000}"/>
          </ac:graphicFrameMkLst>
        </pc:graphicFrameChg>
      </pc:sldChg>
      <pc:sldChg chg="addSp delSp modSp new mod">
        <pc:chgData name="Tanja Arvola" userId="64c0946d-c2dc-4178-8534-6113bb91beef" providerId="ADAL" clId="{7F862E0E-6C26-4125-89B1-A99C23A5E0C8}" dt="2021-04-28T08:02:16.867" v="168"/>
        <pc:sldMkLst>
          <pc:docMk/>
          <pc:sldMk cId="1789525938" sldId="283"/>
        </pc:sldMkLst>
        <pc:spChg chg="mod">
          <ac:chgData name="Tanja Arvola" userId="64c0946d-c2dc-4178-8534-6113bb91beef" providerId="ADAL" clId="{7F862E0E-6C26-4125-89B1-A99C23A5E0C8}" dt="2021-04-28T07:40:54.882" v="34" actId="404"/>
          <ac:spMkLst>
            <pc:docMk/>
            <pc:sldMk cId="1789525938" sldId="283"/>
            <ac:spMk id="2" creationId="{E663AAD1-1A15-4452-9553-2EFE45448AB9}"/>
          </ac:spMkLst>
        </pc:spChg>
        <pc:spChg chg="add del">
          <ac:chgData name="Tanja Arvola" userId="64c0946d-c2dc-4178-8534-6113bb91beef" providerId="ADAL" clId="{7F862E0E-6C26-4125-89B1-A99C23A5E0C8}" dt="2021-04-28T07:52:34.281" v="39"/>
          <ac:spMkLst>
            <pc:docMk/>
            <pc:sldMk cId="1789525938" sldId="283"/>
            <ac:spMk id="3" creationId="{BBB26E0C-49EE-4EF9-AC1F-8D45BC7A1C98}"/>
          </ac:spMkLst>
        </pc:spChg>
        <pc:spChg chg="add del mod">
          <ac:chgData name="Tanja Arvola" userId="64c0946d-c2dc-4178-8534-6113bb91beef" providerId="ADAL" clId="{7F862E0E-6C26-4125-89B1-A99C23A5E0C8}" dt="2021-04-28T08:01:06.280" v="155"/>
          <ac:spMkLst>
            <pc:docMk/>
            <pc:sldMk cId="1789525938" sldId="283"/>
            <ac:spMk id="10" creationId="{5000B359-A832-43C4-B11B-1BBFC56AA911}"/>
          </ac:spMkLst>
        </pc:spChg>
        <pc:graphicFrameChg chg="add mod">
          <ac:chgData name="Tanja Arvola" userId="64c0946d-c2dc-4178-8534-6113bb91beef" providerId="ADAL" clId="{7F862E0E-6C26-4125-89B1-A99C23A5E0C8}" dt="2021-04-28T07:52:34.027" v="37"/>
          <ac:graphicFrameMkLst>
            <pc:docMk/>
            <pc:sldMk cId="1789525938" sldId="283"/>
            <ac:graphicFrameMk id="7" creationId="{EE60419B-B310-48B5-B99C-A6CCC9752B55}"/>
          </ac:graphicFrameMkLst>
        </pc:graphicFrameChg>
        <pc:graphicFrameChg chg="add del mod">
          <ac:chgData name="Tanja Arvola" userId="64c0946d-c2dc-4178-8534-6113bb91beef" providerId="ADAL" clId="{7F862E0E-6C26-4125-89B1-A99C23A5E0C8}" dt="2021-04-28T07:53:21.477" v="50" actId="478"/>
          <ac:graphicFrameMkLst>
            <pc:docMk/>
            <pc:sldMk cId="1789525938" sldId="283"/>
            <ac:graphicFrameMk id="8" creationId="{EE60419B-B310-48B5-B99C-A6CCC9752B55}"/>
          </ac:graphicFrameMkLst>
        </pc:graphicFrameChg>
        <pc:graphicFrameChg chg="add mod">
          <ac:chgData name="Tanja Arvola" userId="64c0946d-c2dc-4178-8534-6113bb91beef" providerId="ADAL" clId="{7F862E0E-6C26-4125-89B1-A99C23A5E0C8}" dt="2021-04-28T08:02:16.867" v="168"/>
          <ac:graphicFrameMkLst>
            <pc:docMk/>
            <pc:sldMk cId="1789525938" sldId="283"/>
            <ac:graphicFrameMk id="11" creationId="{00000000-0008-0000-0C00-000002000000}"/>
          </ac:graphicFrameMkLst>
        </pc:graphicFrameChg>
      </pc:sldChg>
      <pc:sldChg chg="addSp delSp modSp del mod">
        <pc:chgData name="Tanja Arvola" userId="64c0946d-c2dc-4178-8534-6113bb91beef" providerId="ADAL" clId="{7F862E0E-6C26-4125-89B1-A99C23A5E0C8}" dt="2021-04-28T07:40:32.757" v="27" actId="2696"/>
        <pc:sldMkLst>
          <pc:docMk/>
          <pc:sldMk cId="4208654747" sldId="283"/>
        </pc:sldMkLst>
        <pc:spChg chg="add mod">
          <ac:chgData name="Tanja Arvola" userId="64c0946d-c2dc-4178-8534-6113bb91beef" providerId="ADAL" clId="{7F862E0E-6C26-4125-89B1-A99C23A5E0C8}" dt="2021-04-28T07:39:11.425" v="16" actId="478"/>
          <ac:spMkLst>
            <pc:docMk/>
            <pc:sldMk cId="4208654747" sldId="283"/>
            <ac:spMk id="8" creationId="{8664F49F-1BBB-47CA-BA39-415347E47F07}"/>
          </ac:spMkLst>
        </pc:spChg>
        <pc:graphicFrameChg chg="del">
          <ac:chgData name="Tanja Arvola" userId="64c0946d-c2dc-4178-8534-6113bb91beef" providerId="ADAL" clId="{7F862E0E-6C26-4125-89B1-A99C23A5E0C8}" dt="2021-04-28T07:39:11.425" v="16" actId="478"/>
          <ac:graphicFrameMkLst>
            <pc:docMk/>
            <pc:sldMk cId="4208654747" sldId="283"/>
            <ac:graphicFrameMk id="7" creationId="{00000000-0008-0000-0C00-000002000000}"/>
          </ac:graphicFrameMkLst>
        </pc:graphicFrameChg>
      </pc:sldChg>
      <pc:sldChg chg="addSp delSp modSp new mod">
        <pc:chgData name="Tanja Arvola" userId="64c0946d-c2dc-4178-8534-6113bb91beef" providerId="ADAL" clId="{7F862E0E-6C26-4125-89B1-A99C23A5E0C8}" dt="2021-04-28T08:07:17.708" v="199"/>
        <pc:sldMkLst>
          <pc:docMk/>
          <pc:sldMk cId="919546764" sldId="284"/>
        </pc:sldMkLst>
        <pc:spChg chg="mod">
          <ac:chgData name="Tanja Arvola" userId="64c0946d-c2dc-4178-8534-6113bb91beef" providerId="ADAL" clId="{7F862E0E-6C26-4125-89B1-A99C23A5E0C8}" dt="2021-04-28T08:03:34.947" v="176" actId="404"/>
          <ac:spMkLst>
            <pc:docMk/>
            <pc:sldMk cId="919546764" sldId="284"/>
            <ac:spMk id="2" creationId="{8C1A891F-805B-423A-8C02-37945AC80B28}"/>
          </ac:spMkLst>
        </pc:spChg>
        <pc:spChg chg="add del">
          <ac:chgData name="Tanja Arvola" userId="64c0946d-c2dc-4178-8534-6113bb91beef" providerId="ADAL" clId="{7F862E0E-6C26-4125-89B1-A99C23A5E0C8}" dt="2021-04-28T08:06:28.030" v="181"/>
          <ac:spMkLst>
            <pc:docMk/>
            <pc:sldMk cId="919546764" sldId="284"/>
            <ac:spMk id="3" creationId="{18269086-256B-4526-96FD-85F4CBDB6474}"/>
          </ac:spMkLst>
        </pc:spChg>
        <pc:spChg chg="add del mod">
          <ac:chgData name="Tanja Arvola" userId="64c0946d-c2dc-4178-8534-6113bb91beef" providerId="ADAL" clId="{7F862E0E-6C26-4125-89B1-A99C23A5E0C8}" dt="2021-04-28T08:06:52.610" v="188"/>
          <ac:spMkLst>
            <pc:docMk/>
            <pc:sldMk cId="919546764" sldId="284"/>
            <ac:spMk id="10" creationId="{AA046486-8AE7-4E26-8B29-0DC2B7D8BAB1}"/>
          </ac:spMkLst>
        </pc:spChg>
        <pc:graphicFrameChg chg="add mod">
          <ac:chgData name="Tanja Arvola" userId="64c0946d-c2dc-4178-8534-6113bb91beef" providerId="ADAL" clId="{7F862E0E-6C26-4125-89B1-A99C23A5E0C8}" dt="2021-04-28T08:06:27.805" v="179"/>
          <ac:graphicFrameMkLst>
            <pc:docMk/>
            <pc:sldMk cId="919546764" sldId="284"/>
            <ac:graphicFrameMk id="7" creationId="{C9A5D336-000D-448F-A405-3074F052022D}"/>
          </ac:graphicFrameMkLst>
        </pc:graphicFrameChg>
        <pc:graphicFrameChg chg="add del mod">
          <ac:chgData name="Tanja Arvola" userId="64c0946d-c2dc-4178-8534-6113bb91beef" providerId="ADAL" clId="{7F862E0E-6C26-4125-89B1-A99C23A5E0C8}" dt="2021-04-28T08:06:48.502" v="183" actId="478"/>
          <ac:graphicFrameMkLst>
            <pc:docMk/>
            <pc:sldMk cId="919546764" sldId="284"/>
            <ac:graphicFrameMk id="8" creationId="{C9A5D336-000D-448F-A405-3074F052022D}"/>
          </ac:graphicFrameMkLst>
        </pc:graphicFrameChg>
        <pc:graphicFrameChg chg="add mod">
          <ac:chgData name="Tanja Arvola" userId="64c0946d-c2dc-4178-8534-6113bb91beef" providerId="ADAL" clId="{7F862E0E-6C26-4125-89B1-A99C23A5E0C8}" dt="2021-04-28T08:06:52.448" v="186"/>
          <ac:graphicFrameMkLst>
            <pc:docMk/>
            <pc:sldMk cId="919546764" sldId="284"/>
            <ac:graphicFrameMk id="11" creationId="{C9A5D336-000D-448F-A405-3074F052022D}"/>
          </ac:graphicFrameMkLst>
        </pc:graphicFrameChg>
        <pc:graphicFrameChg chg="add mod">
          <ac:chgData name="Tanja Arvola" userId="64c0946d-c2dc-4178-8534-6113bb91beef" providerId="ADAL" clId="{7F862E0E-6C26-4125-89B1-A99C23A5E0C8}" dt="2021-04-28T08:07:17.708" v="199"/>
          <ac:graphicFrameMkLst>
            <pc:docMk/>
            <pc:sldMk cId="919546764" sldId="284"/>
            <ac:graphicFrameMk id="12" creationId="{C9A5D336-000D-448F-A405-3074F052022D}"/>
          </ac:graphicFrameMkLst>
        </pc:graphicFrameChg>
      </pc:sldChg>
      <pc:sldChg chg="addSp delSp modSp del mod">
        <pc:chgData name="Tanja Arvola" userId="64c0946d-c2dc-4178-8534-6113bb91beef" providerId="ADAL" clId="{7F862E0E-6C26-4125-89B1-A99C23A5E0C8}" dt="2021-04-28T07:40:32.757" v="27" actId="2696"/>
        <pc:sldMkLst>
          <pc:docMk/>
          <pc:sldMk cId="3506935262" sldId="284"/>
        </pc:sldMkLst>
        <pc:spChg chg="add mod">
          <ac:chgData name="Tanja Arvola" userId="64c0946d-c2dc-4178-8534-6113bb91beef" providerId="ADAL" clId="{7F862E0E-6C26-4125-89B1-A99C23A5E0C8}" dt="2021-04-28T07:39:13.977" v="17" actId="478"/>
          <ac:spMkLst>
            <pc:docMk/>
            <pc:sldMk cId="3506935262" sldId="284"/>
            <ac:spMk id="8" creationId="{E5AD12E2-655A-467A-B0F5-A5140D0E2FBA}"/>
          </ac:spMkLst>
        </pc:spChg>
        <pc:graphicFrameChg chg="del">
          <ac:chgData name="Tanja Arvola" userId="64c0946d-c2dc-4178-8534-6113bb91beef" providerId="ADAL" clId="{7F862E0E-6C26-4125-89B1-A99C23A5E0C8}" dt="2021-04-28T07:39:13.977" v="17" actId="478"/>
          <ac:graphicFrameMkLst>
            <pc:docMk/>
            <pc:sldMk cId="3506935262" sldId="284"/>
            <ac:graphicFrameMk id="7" creationId="{00000000-0008-0000-0D00-000002000000}"/>
          </ac:graphicFrameMkLst>
        </pc:graphicFrameChg>
      </pc:sldChg>
      <pc:sldChg chg="addSp delSp modSp new mod">
        <pc:chgData name="Tanja Arvola" userId="64c0946d-c2dc-4178-8534-6113bb91beef" providerId="ADAL" clId="{7F862E0E-6C26-4125-89B1-A99C23A5E0C8}" dt="2021-04-28T08:09:07.815" v="255" actId="1038"/>
        <pc:sldMkLst>
          <pc:docMk/>
          <pc:sldMk cId="691628303" sldId="285"/>
        </pc:sldMkLst>
        <pc:spChg chg="mod">
          <ac:chgData name="Tanja Arvola" userId="64c0946d-c2dc-4178-8534-6113bb91beef" providerId="ADAL" clId="{7F862E0E-6C26-4125-89B1-A99C23A5E0C8}" dt="2021-04-28T08:08:22.707" v="212" actId="404"/>
          <ac:spMkLst>
            <pc:docMk/>
            <pc:sldMk cId="691628303" sldId="285"/>
            <ac:spMk id="2" creationId="{8867D83D-EB4D-45E0-99A5-3746578B6D7C}"/>
          </ac:spMkLst>
        </pc:spChg>
        <pc:spChg chg="del">
          <ac:chgData name="Tanja Arvola" userId="64c0946d-c2dc-4178-8534-6113bb91beef" providerId="ADAL" clId="{7F862E0E-6C26-4125-89B1-A99C23A5E0C8}" dt="2021-04-28T08:07:57.221" v="202"/>
          <ac:spMkLst>
            <pc:docMk/>
            <pc:sldMk cId="691628303" sldId="285"/>
            <ac:spMk id="3" creationId="{28642AE1-6E43-4C23-9060-C2F10554F04D}"/>
          </ac:spMkLst>
        </pc:spChg>
        <pc:spChg chg="add mod">
          <ac:chgData name="Tanja Arvola" userId="64c0946d-c2dc-4178-8534-6113bb91beef" providerId="ADAL" clId="{7F862E0E-6C26-4125-89B1-A99C23A5E0C8}" dt="2021-04-28T08:09:07.815" v="255" actId="1038"/>
          <ac:spMkLst>
            <pc:docMk/>
            <pc:sldMk cId="691628303" sldId="285"/>
            <ac:spMk id="8" creationId="{87EA890E-B562-447B-BF64-3A66D64471DE}"/>
          </ac:spMkLst>
        </pc:spChg>
        <pc:graphicFrameChg chg="add mod">
          <ac:chgData name="Tanja Arvola" userId="64c0946d-c2dc-4178-8534-6113bb91beef" providerId="ADAL" clId="{7F862E0E-6C26-4125-89B1-A99C23A5E0C8}" dt="2021-04-28T08:08:11.334" v="207"/>
          <ac:graphicFrameMkLst>
            <pc:docMk/>
            <pc:sldMk cId="691628303" sldId="285"/>
            <ac:graphicFrameMk id="7" creationId="{00000000-0008-0000-1000-000002000000}"/>
          </ac:graphicFrameMkLst>
        </pc:graphicFrameChg>
      </pc:sldChg>
      <pc:sldChg chg="addSp delSp modSp del mod">
        <pc:chgData name="Tanja Arvola" userId="64c0946d-c2dc-4178-8534-6113bb91beef" providerId="ADAL" clId="{7F862E0E-6C26-4125-89B1-A99C23A5E0C8}" dt="2021-04-28T07:40:32.757" v="27" actId="2696"/>
        <pc:sldMkLst>
          <pc:docMk/>
          <pc:sldMk cId="2524470435" sldId="285"/>
        </pc:sldMkLst>
        <pc:spChg chg="add mod">
          <ac:chgData name="Tanja Arvola" userId="64c0946d-c2dc-4178-8534-6113bb91beef" providerId="ADAL" clId="{7F862E0E-6C26-4125-89B1-A99C23A5E0C8}" dt="2021-04-28T07:39:15.493" v="18" actId="478"/>
          <ac:spMkLst>
            <pc:docMk/>
            <pc:sldMk cId="2524470435" sldId="285"/>
            <ac:spMk id="8" creationId="{1D496391-3A62-41AA-92A5-6D8E4B09ACDE}"/>
          </ac:spMkLst>
        </pc:spChg>
        <pc:graphicFrameChg chg="del">
          <ac:chgData name="Tanja Arvola" userId="64c0946d-c2dc-4178-8534-6113bb91beef" providerId="ADAL" clId="{7F862E0E-6C26-4125-89B1-A99C23A5E0C8}" dt="2021-04-28T07:39:15.493" v="18" actId="478"/>
          <ac:graphicFrameMkLst>
            <pc:docMk/>
            <pc:sldMk cId="2524470435" sldId="285"/>
            <ac:graphicFrameMk id="7" creationId="{00000000-0008-0000-0E00-000002000000}"/>
          </ac:graphicFrameMkLst>
        </pc:graphicFrameChg>
      </pc:sldChg>
      <pc:sldChg chg="addSp delSp modSp del mod">
        <pc:chgData name="Tanja Arvola" userId="64c0946d-c2dc-4178-8534-6113bb91beef" providerId="ADAL" clId="{7F862E0E-6C26-4125-89B1-A99C23A5E0C8}" dt="2021-04-28T07:40:32.757" v="27" actId="2696"/>
        <pc:sldMkLst>
          <pc:docMk/>
          <pc:sldMk cId="2394890819" sldId="286"/>
        </pc:sldMkLst>
        <pc:spChg chg="add mod">
          <ac:chgData name="Tanja Arvola" userId="64c0946d-c2dc-4178-8534-6113bb91beef" providerId="ADAL" clId="{7F862E0E-6C26-4125-89B1-A99C23A5E0C8}" dt="2021-04-28T07:39:16.853" v="19" actId="478"/>
          <ac:spMkLst>
            <pc:docMk/>
            <pc:sldMk cId="2394890819" sldId="286"/>
            <ac:spMk id="8" creationId="{B669D878-E0E7-4E95-84C9-FE4B1477B8D6}"/>
          </ac:spMkLst>
        </pc:spChg>
        <pc:graphicFrameChg chg="del">
          <ac:chgData name="Tanja Arvola" userId="64c0946d-c2dc-4178-8534-6113bb91beef" providerId="ADAL" clId="{7F862E0E-6C26-4125-89B1-A99C23A5E0C8}" dt="2021-04-28T07:39:16.853" v="19" actId="478"/>
          <ac:graphicFrameMkLst>
            <pc:docMk/>
            <pc:sldMk cId="2394890819" sldId="286"/>
            <ac:graphicFrameMk id="7" creationId="{00000000-0008-0000-0F00-000002000000}"/>
          </ac:graphicFrameMkLst>
        </pc:graphicFrameChg>
      </pc:sldChg>
      <pc:sldChg chg="addSp delSp modSp del mod">
        <pc:chgData name="Tanja Arvola" userId="64c0946d-c2dc-4178-8534-6113bb91beef" providerId="ADAL" clId="{7F862E0E-6C26-4125-89B1-A99C23A5E0C8}" dt="2021-04-28T07:40:32.757" v="27" actId="2696"/>
        <pc:sldMkLst>
          <pc:docMk/>
          <pc:sldMk cId="1046659427" sldId="287"/>
        </pc:sldMkLst>
        <pc:spChg chg="add mod">
          <ac:chgData name="Tanja Arvola" userId="64c0946d-c2dc-4178-8534-6113bb91beef" providerId="ADAL" clId="{7F862E0E-6C26-4125-89B1-A99C23A5E0C8}" dt="2021-04-28T07:39:18.754" v="20" actId="478"/>
          <ac:spMkLst>
            <pc:docMk/>
            <pc:sldMk cId="1046659427" sldId="287"/>
            <ac:spMk id="8" creationId="{1D3DF317-6757-45E1-BDC9-3A6FA230631D}"/>
          </ac:spMkLst>
        </pc:spChg>
        <pc:graphicFrameChg chg="del">
          <ac:chgData name="Tanja Arvola" userId="64c0946d-c2dc-4178-8534-6113bb91beef" providerId="ADAL" clId="{7F862E0E-6C26-4125-89B1-A99C23A5E0C8}" dt="2021-04-28T07:39:18.754" v="20" actId="478"/>
          <ac:graphicFrameMkLst>
            <pc:docMk/>
            <pc:sldMk cId="1046659427" sldId="287"/>
            <ac:graphicFrameMk id="7" creationId="{00000000-0008-0000-1000-000002000000}"/>
          </ac:graphicFrameMkLst>
        </pc:graphicFrameChg>
      </pc:sldChg>
      <pc:sldChg chg="addSp delSp modSp del mod">
        <pc:chgData name="Tanja Arvola" userId="64c0946d-c2dc-4178-8534-6113bb91beef" providerId="ADAL" clId="{7F862E0E-6C26-4125-89B1-A99C23A5E0C8}" dt="2021-04-28T07:40:32.757" v="27" actId="2696"/>
        <pc:sldMkLst>
          <pc:docMk/>
          <pc:sldMk cId="2968202165" sldId="288"/>
        </pc:sldMkLst>
        <pc:spChg chg="add mod">
          <ac:chgData name="Tanja Arvola" userId="64c0946d-c2dc-4178-8534-6113bb91beef" providerId="ADAL" clId="{7F862E0E-6C26-4125-89B1-A99C23A5E0C8}" dt="2021-04-28T07:39:20.434" v="21" actId="478"/>
          <ac:spMkLst>
            <pc:docMk/>
            <pc:sldMk cId="2968202165" sldId="288"/>
            <ac:spMk id="8" creationId="{D78C170C-2D1B-499D-A452-98C98F0B2FC3}"/>
          </ac:spMkLst>
        </pc:spChg>
        <pc:graphicFrameChg chg="del">
          <ac:chgData name="Tanja Arvola" userId="64c0946d-c2dc-4178-8534-6113bb91beef" providerId="ADAL" clId="{7F862E0E-6C26-4125-89B1-A99C23A5E0C8}" dt="2021-04-28T07:39:20.434" v="21" actId="478"/>
          <ac:graphicFrameMkLst>
            <pc:docMk/>
            <pc:sldMk cId="2968202165" sldId="288"/>
            <ac:graphicFrameMk id="7" creationId="{00000000-0008-0000-1100-000002000000}"/>
          </ac:graphicFrameMkLst>
        </pc:graphicFrameChg>
      </pc:sldChg>
      <pc:sldChg chg="addSp delSp modSp del mod">
        <pc:chgData name="Tanja Arvola" userId="64c0946d-c2dc-4178-8534-6113bb91beef" providerId="ADAL" clId="{7F862E0E-6C26-4125-89B1-A99C23A5E0C8}" dt="2021-04-28T07:40:32.757" v="27" actId="2696"/>
        <pc:sldMkLst>
          <pc:docMk/>
          <pc:sldMk cId="3719235807" sldId="289"/>
        </pc:sldMkLst>
        <pc:spChg chg="add mod">
          <ac:chgData name="Tanja Arvola" userId="64c0946d-c2dc-4178-8534-6113bb91beef" providerId="ADAL" clId="{7F862E0E-6C26-4125-89B1-A99C23A5E0C8}" dt="2021-04-28T07:39:22.990" v="22" actId="478"/>
          <ac:spMkLst>
            <pc:docMk/>
            <pc:sldMk cId="3719235807" sldId="289"/>
            <ac:spMk id="8" creationId="{606BF076-A682-4DE8-8D8E-C151E95FC774}"/>
          </ac:spMkLst>
        </pc:spChg>
        <pc:graphicFrameChg chg="del">
          <ac:chgData name="Tanja Arvola" userId="64c0946d-c2dc-4178-8534-6113bb91beef" providerId="ADAL" clId="{7F862E0E-6C26-4125-89B1-A99C23A5E0C8}" dt="2021-04-28T07:39:22.990" v="22" actId="478"/>
          <ac:graphicFrameMkLst>
            <pc:docMk/>
            <pc:sldMk cId="3719235807" sldId="289"/>
            <ac:graphicFrameMk id="7" creationId="{00000000-0008-0000-1200-000002000000}"/>
          </ac:graphicFrameMkLst>
        </pc:graphicFrameChg>
      </pc:sldChg>
    </pc:docChg>
  </pc:docChgLst>
  <pc:docChgLst>
    <pc:chgData name="Tanja Arvola" userId="64c0946d-c2dc-4178-8534-6113bb91beef" providerId="ADAL" clId="{E71F63AE-77BA-4703-96F8-DC6E9D194FAE}"/>
    <pc:docChg chg="undo custSel addSld modSld">
      <pc:chgData name="Tanja Arvola" userId="64c0946d-c2dc-4178-8534-6113bb91beef" providerId="ADAL" clId="{E71F63AE-77BA-4703-96F8-DC6E9D194FAE}" dt="2021-03-17T09:17:13.962" v="277"/>
      <pc:docMkLst>
        <pc:docMk/>
      </pc:docMkLst>
      <pc:sldChg chg="modSp mod">
        <pc:chgData name="Tanja Arvola" userId="64c0946d-c2dc-4178-8534-6113bb91beef" providerId="ADAL" clId="{E71F63AE-77BA-4703-96F8-DC6E9D194FAE}" dt="2021-03-17T08:04:29.476" v="10" actId="20577"/>
        <pc:sldMkLst>
          <pc:docMk/>
          <pc:sldMk cId="1598432189" sldId="265"/>
        </pc:sldMkLst>
        <pc:spChg chg="mod">
          <ac:chgData name="Tanja Arvola" userId="64c0946d-c2dc-4178-8534-6113bb91beef" providerId="ADAL" clId="{E71F63AE-77BA-4703-96F8-DC6E9D194FAE}" dt="2021-03-17T08:04:29.476" v="10" actId="20577"/>
          <ac:spMkLst>
            <pc:docMk/>
            <pc:sldMk cId="1598432189" sldId="265"/>
            <ac:spMk id="3" creationId="{F86E1352-30A5-4675-9118-1774630AC7D2}"/>
          </ac:spMkLst>
        </pc:spChg>
      </pc:sldChg>
      <pc:sldChg chg="addSp delSp modSp mod">
        <pc:chgData name="Tanja Arvola" userId="64c0946d-c2dc-4178-8534-6113bb91beef" providerId="ADAL" clId="{E71F63AE-77BA-4703-96F8-DC6E9D194FAE}" dt="2021-03-17T08:39:39.521" v="62"/>
        <pc:sldMkLst>
          <pc:docMk/>
          <pc:sldMk cId="659777809" sldId="266"/>
        </pc:sldMkLst>
        <pc:spChg chg="add del mod">
          <ac:chgData name="Tanja Arvola" userId="64c0946d-c2dc-4178-8534-6113bb91beef" providerId="ADAL" clId="{E71F63AE-77BA-4703-96F8-DC6E9D194FAE}" dt="2021-03-17T08:39:07.900" v="45"/>
          <ac:spMkLst>
            <pc:docMk/>
            <pc:sldMk cId="659777809" sldId="266"/>
            <ac:spMk id="5" creationId="{BDCFA602-523F-4D1A-AF44-FCCDF52A2BDC}"/>
          </ac:spMkLst>
        </pc:spChg>
        <pc:graphicFrameChg chg="add mod">
          <ac:chgData name="Tanja Arvola" userId="64c0946d-c2dc-4178-8534-6113bb91beef" providerId="ADAL" clId="{E71F63AE-77BA-4703-96F8-DC6E9D194FAE}" dt="2021-03-17T08:39:07.659" v="43"/>
          <ac:graphicFrameMkLst>
            <pc:docMk/>
            <pc:sldMk cId="659777809" sldId="266"/>
            <ac:graphicFrameMk id="8" creationId="{09FF1AF9-E76E-4E1A-9B86-A408D31BA54D}"/>
          </ac:graphicFrameMkLst>
        </pc:graphicFrameChg>
        <pc:graphicFrameChg chg="del">
          <ac:chgData name="Tanja Arvola" userId="64c0946d-c2dc-4178-8534-6113bb91beef" providerId="ADAL" clId="{E71F63AE-77BA-4703-96F8-DC6E9D194FAE}" dt="2021-03-17T08:04:43.464" v="17" actId="478"/>
          <ac:graphicFrameMkLst>
            <pc:docMk/>
            <pc:sldMk cId="659777809" sldId="266"/>
            <ac:graphicFrameMk id="9" creationId="{3FCC133B-3786-42D8-A9C7-FEC523C7480C}"/>
          </ac:graphicFrameMkLst>
        </pc:graphicFrameChg>
        <pc:graphicFrameChg chg="add mod">
          <ac:chgData name="Tanja Arvola" userId="64c0946d-c2dc-4178-8534-6113bb91beef" providerId="ADAL" clId="{E71F63AE-77BA-4703-96F8-DC6E9D194FAE}" dt="2021-03-17T08:39:39.521" v="62"/>
          <ac:graphicFrameMkLst>
            <pc:docMk/>
            <pc:sldMk cId="659777809" sldId="266"/>
            <ac:graphicFrameMk id="10" creationId="{09FF1AF9-E76E-4E1A-9B86-A408D31BA54D}"/>
          </ac:graphicFrameMkLst>
        </pc:graphicFrameChg>
      </pc:sldChg>
      <pc:sldChg chg="addSp delSp modSp mod">
        <pc:chgData name="Tanja Arvola" userId="64c0946d-c2dc-4178-8534-6113bb91beef" providerId="ADAL" clId="{E71F63AE-77BA-4703-96F8-DC6E9D194FAE}" dt="2021-03-17T08:42:11.218" v="103"/>
        <pc:sldMkLst>
          <pc:docMk/>
          <pc:sldMk cId="4086396686" sldId="268"/>
        </pc:sldMkLst>
        <pc:spChg chg="add del mod">
          <ac:chgData name="Tanja Arvola" userId="64c0946d-c2dc-4178-8534-6113bb91beef" providerId="ADAL" clId="{E71F63AE-77BA-4703-96F8-DC6E9D194FAE}" dt="2021-03-17T08:40:38.547" v="69"/>
          <ac:spMkLst>
            <pc:docMk/>
            <pc:sldMk cId="4086396686" sldId="268"/>
            <ac:spMk id="5" creationId="{4F673E88-B26E-4B5E-A9B8-0E3A7CA01095}"/>
          </ac:spMkLst>
        </pc:spChg>
        <pc:spChg chg="add del mod">
          <ac:chgData name="Tanja Arvola" userId="64c0946d-c2dc-4178-8534-6113bb91beef" providerId="ADAL" clId="{E71F63AE-77BA-4703-96F8-DC6E9D194FAE}" dt="2021-03-17T08:41:16.335" v="77"/>
          <ac:spMkLst>
            <pc:docMk/>
            <pc:sldMk cId="4086396686" sldId="268"/>
            <ac:spMk id="10" creationId="{B8489F51-0025-40A0-9631-D135A52AC422}"/>
          </ac:spMkLst>
        </pc:spChg>
        <pc:spChg chg="add del mod">
          <ac:chgData name="Tanja Arvola" userId="64c0946d-c2dc-4178-8534-6113bb91beef" providerId="ADAL" clId="{E71F63AE-77BA-4703-96F8-DC6E9D194FAE}" dt="2021-03-17T08:41:51.660" v="87"/>
          <ac:spMkLst>
            <pc:docMk/>
            <pc:sldMk cId="4086396686" sldId="268"/>
            <ac:spMk id="15" creationId="{1F5C5BDB-0A62-48FB-AE6F-179487988F15}"/>
          </ac:spMkLst>
        </pc:spChg>
        <pc:graphicFrameChg chg="add mod">
          <ac:chgData name="Tanja Arvola" userId="64c0946d-c2dc-4178-8534-6113bb91beef" providerId="ADAL" clId="{E71F63AE-77BA-4703-96F8-DC6E9D194FAE}" dt="2021-03-17T08:40:38.331" v="67"/>
          <ac:graphicFrameMkLst>
            <pc:docMk/>
            <pc:sldMk cId="4086396686" sldId="268"/>
            <ac:graphicFrameMk id="8" creationId="{6CC16919-66E2-4AB5-A00C-BB3C0BEB75C9}"/>
          </ac:graphicFrameMkLst>
        </pc:graphicFrameChg>
        <pc:graphicFrameChg chg="add del mod">
          <ac:chgData name="Tanja Arvola" userId="64c0946d-c2dc-4178-8534-6113bb91beef" providerId="ADAL" clId="{E71F63AE-77BA-4703-96F8-DC6E9D194FAE}" dt="2021-03-17T08:41:12.136" v="70" actId="478"/>
          <ac:graphicFrameMkLst>
            <pc:docMk/>
            <pc:sldMk cId="4086396686" sldId="268"/>
            <ac:graphicFrameMk id="9" creationId="{6CC16919-66E2-4AB5-A00C-BB3C0BEB75C9}"/>
          </ac:graphicFrameMkLst>
        </pc:graphicFrameChg>
        <pc:graphicFrameChg chg="del">
          <ac:chgData name="Tanja Arvola" userId="64c0946d-c2dc-4178-8534-6113bb91beef" providerId="ADAL" clId="{E71F63AE-77BA-4703-96F8-DC6E9D194FAE}" dt="2021-03-17T08:04:45.902" v="18" actId="478"/>
          <ac:graphicFrameMkLst>
            <pc:docMk/>
            <pc:sldMk cId="4086396686" sldId="268"/>
            <ac:graphicFrameMk id="11" creationId="{85AEC6AE-8579-4F78-8BBE-57BB14A2E690}"/>
          </ac:graphicFrameMkLst>
        </pc:graphicFrameChg>
        <pc:graphicFrameChg chg="add mod">
          <ac:chgData name="Tanja Arvola" userId="64c0946d-c2dc-4178-8534-6113bb91beef" providerId="ADAL" clId="{E71F63AE-77BA-4703-96F8-DC6E9D194FAE}" dt="2021-03-17T08:41:16.149" v="75"/>
          <ac:graphicFrameMkLst>
            <pc:docMk/>
            <pc:sldMk cId="4086396686" sldId="268"/>
            <ac:graphicFrameMk id="12" creationId="{6CC16919-66E2-4AB5-A00C-BB3C0BEB75C9}"/>
          </ac:graphicFrameMkLst>
        </pc:graphicFrameChg>
        <pc:graphicFrameChg chg="add del mod">
          <ac:chgData name="Tanja Arvola" userId="64c0946d-c2dc-4178-8534-6113bb91beef" providerId="ADAL" clId="{E71F63AE-77BA-4703-96F8-DC6E9D194FAE}" dt="2021-03-17T08:41:48.475" v="82" actId="478"/>
          <ac:graphicFrameMkLst>
            <pc:docMk/>
            <pc:sldMk cId="4086396686" sldId="268"/>
            <ac:graphicFrameMk id="13" creationId="{6CC16919-66E2-4AB5-A00C-BB3C0BEB75C9}"/>
          </ac:graphicFrameMkLst>
        </pc:graphicFrameChg>
        <pc:graphicFrameChg chg="add mod">
          <ac:chgData name="Tanja Arvola" userId="64c0946d-c2dc-4178-8534-6113bb91beef" providerId="ADAL" clId="{E71F63AE-77BA-4703-96F8-DC6E9D194FAE}" dt="2021-03-17T08:41:51.434" v="85"/>
          <ac:graphicFrameMkLst>
            <pc:docMk/>
            <pc:sldMk cId="4086396686" sldId="268"/>
            <ac:graphicFrameMk id="16" creationId="{6CC16919-66E2-4AB5-A00C-BB3C0BEB75C9}"/>
          </ac:graphicFrameMkLst>
        </pc:graphicFrameChg>
        <pc:graphicFrameChg chg="add mod">
          <ac:chgData name="Tanja Arvola" userId="64c0946d-c2dc-4178-8534-6113bb91beef" providerId="ADAL" clId="{E71F63AE-77BA-4703-96F8-DC6E9D194FAE}" dt="2021-03-17T08:42:11.218" v="103"/>
          <ac:graphicFrameMkLst>
            <pc:docMk/>
            <pc:sldMk cId="4086396686" sldId="268"/>
            <ac:graphicFrameMk id="17" creationId="{6CC16919-66E2-4AB5-A00C-BB3C0BEB75C9}"/>
          </ac:graphicFrameMkLst>
        </pc:graphicFrameChg>
      </pc:sldChg>
      <pc:sldChg chg="addSp delSp modSp mod">
        <pc:chgData name="Tanja Arvola" userId="64c0946d-c2dc-4178-8534-6113bb91beef" providerId="ADAL" clId="{E71F63AE-77BA-4703-96F8-DC6E9D194FAE}" dt="2021-03-17T08:42:56.142" v="111"/>
        <pc:sldMkLst>
          <pc:docMk/>
          <pc:sldMk cId="2511529347" sldId="269"/>
        </pc:sldMkLst>
        <pc:spChg chg="add del mod">
          <ac:chgData name="Tanja Arvola" userId="64c0946d-c2dc-4178-8534-6113bb91beef" providerId="ADAL" clId="{E71F63AE-77BA-4703-96F8-DC6E9D194FAE}" dt="2021-03-17T08:42:37.767" v="105"/>
          <ac:spMkLst>
            <pc:docMk/>
            <pc:sldMk cId="2511529347" sldId="269"/>
            <ac:spMk id="7" creationId="{5A04E59F-CEA9-4D93-8A4E-16C2E990DBBC}"/>
          </ac:spMkLst>
        </pc:spChg>
        <pc:graphicFrameChg chg="del">
          <ac:chgData name="Tanja Arvola" userId="64c0946d-c2dc-4178-8534-6113bb91beef" providerId="ADAL" clId="{E71F63AE-77BA-4703-96F8-DC6E9D194FAE}" dt="2021-03-17T08:04:47.211" v="19" actId="478"/>
          <ac:graphicFrameMkLst>
            <pc:docMk/>
            <pc:sldMk cId="2511529347" sldId="269"/>
            <ac:graphicFrameMk id="8" creationId="{00000000-0008-0000-0400-000002000000}"/>
          </ac:graphicFrameMkLst>
        </pc:graphicFrameChg>
        <pc:graphicFrameChg chg="add mod">
          <ac:chgData name="Tanja Arvola" userId="64c0946d-c2dc-4178-8534-6113bb91beef" providerId="ADAL" clId="{E71F63AE-77BA-4703-96F8-DC6E9D194FAE}" dt="2021-03-17T08:42:56.142" v="111"/>
          <ac:graphicFrameMkLst>
            <pc:docMk/>
            <pc:sldMk cId="2511529347" sldId="269"/>
            <ac:graphicFrameMk id="9" creationId="{00000000-0008-0000-0400-000002000000}"/>
          </ac:graphicFrameMkLst>
        </pc:graphicFrameChg>
      </pc:sldChg>
      <pc:sldChg chg="addSp delSp modSp mod">
        <pc:chgData name="Tanja Arvola" userId="64c0946d-c2dc-4178-8534-6113bb91beef" providerId="ADAL" clId="{E71F63AE-77BA-4703-96F8-DC6E9D194FAE}" dt="2021-03-17T08:43:34.259" v="120"/>
        <pc:sldMkLst>
          <pc:docMk/>
          <pc:sldMk cId="903524287" sldId="270"/>
        </pc:sldMkLst>
        <pc:spChg chg="add del mod">
          <ac:chgData name="Tanja Arvola" userId="64c0946d-c2dc-4178-8534-6113bb91beef" providerId="ADAL" clId="{E71F63AE-77BA-4703-96F8-DC6E9D194FAE}" dt="2021-03-17T08:43:15.962" v="113"/>
          <ac:spMkLst>
            <pc:docMk/>
            <pc:sldMk cId="903524287" sldId="270"/>
            <ac:spMk id="7" creationId="{539DF8AD-C844-4A89-A91E-002C9A0DD044}"/>
          </ac:spMkLst>
        </pc:spChg>
        <pc:graphicFrameChg chg="del">
          <ac:chgData name="Tanja Arvola" userId="64c0946d-c2dc-4178-8534-6113bb91beef" providerId="ADAL" clId="{E71F63AE-77BA-4703-96F8-DC6E9D194FAE}" dt="2021-03-17T08:04:49.169" v="20" actId="478"/>
          <ac:graphicFrameMkLst>
            <pc:docMk/>
            <pc:sldMk cId="903524287" sldId="270"/>
            <ac:graphicFrameMk id="8" creationId="{00000000-0008-0000-0500-000002000000}"/>
          </ac:graphicFrameMkLst>
        </pc:graphicFrameChg>
        <pc:graphicFrameChg chg="add mod">
          <ac:chgData name="Tanja Arvola" userId="64c0946d-c2dc-4178-8534-6113bb91beef" providerId="ADAL" clId="{E71F63AE-77BA-4703-96F8-DC6E9D194FAE}" dt="2021-03-17T08:43:34.259" v="120"/>
          <ac:graphicFrameMkLst>
            <pc:docMk/>
            <pc:sldMk cId="903524287" sldId="270"/>
            <ac:graphicFrameMk id="9" creationId="{00000000-0008-0000-0500-000002000000}"/>
          </ac:graphicFrameMkLst>
        </pc:graphicFrameChg>
      </pc:sldChg>
      <pc:sldChg chg="addSp delSp modSp mod">
        <pc:chgData name="Tanja Arvola" userId="64c0946d-c2dc-4178-8534-6113bb91beef" providerId="ADAL" clId="{E71F63AE-77BA-4703-96F8-DC6E9D194FAE}" dt="2021-03-17T08:49:56.179" v="192"/>
        <pc:sldMkLst>
          <pc:docMk/>
          <pc:sldMk cId="3310427679" sldId="272"/>
        </pc:sldMkLst>
        <pc:spChg chg="mod">
          <ac:chgData name="Tanja Arvola" userId="64c0946d-c2dc-4178-8534-6113bb91beef" providerId="ADAL" clId="{E71F63AE-77BA-4703-96F8-DC6E9D194FAE}" dt="2021-03-17T08:43:50.372" v="121"/>
          <ac:spMkLst>
            <pc:docMk/>
            <pc:sldMk cId="3310427679" sldId="272"/>
            <ac:spMk id="2" creationId="{2D2CAFE5-524E-464C-9F13-F0FAC2FC84D3}"/>
          </ac:spMkLst>
        </pc:spChg>
        <pc:spChg chg="add del mod">
          <ac:chgData name="Tanja Arvola" userId="64c0946d-c2dc-4178-8534-6113bb91beef" providerId="ADAL" clId="{E71F63AE-77BA-4703-96F8-DC6E9D194FAE}" dt="2021-03-17T08:44:04.180" v="123"/>
          <ac:spMkLst>
            <pc:docMk/>
            <pc:sldMk cId="3310427679" sldId="272"/>
            <ac:spMk id="7" creationId="{83EE16AD-A3D1-4CF8-BCC6-6E8BC1790BD2}"/>
          </ac:spMkLst>
        </pc:spChg>
        <pc:graphicFrameChg chg="add mod">
          <ac:chgData name="Tanja Arvola" userId="64c0946d-c2dc-4178-8534-6113bb91beef" providerId="ADAL" clId="{E71F63AE-77BA-4703-96F8-DC6E9D194FAE}" dt="2021-03-17T08:49:56.179" v="192"/>
          <ac:graphicFrameMkLst>
            <pc:docMk/>
            <pc:sldMk cId="3310427679" sldId="272"/>
            <ac:graphicFrameMk id="9" creationId="{00000000-0008-0000-0600-000002000000}"/>
          </ac:graphicFrameMkLst>
        </pc:graphicFrameChg>
        <pc:graphicFrameChg chg="del">
          <ac:chgData name="Tanja Arvola" userId="64c0946d-c2dc-4178-8534-6113bb91beef" providerId="ADAL" clId="{E71F63AE-77BA-4703-96F8-DC6E9D194FAE}" dt="2021-03-17T08:04:32.829" v="11" actId="478"/>
          <ac:graphicFrameMkLst>
            <pc:docMk/>
            <pc:sldMk cId="3310427679" sldId="272"/>
            <ac:graphicFrameMk id="10" creationId="{00000000-0008-0000-0600-000002000000}"/>
          </ac:graphicFrameMkLst>
        </pc:graphicFrameChg>
      </pc:sldChg>
      <pc:sldChg chg="addSp delSp modSp mod">
        <pc:chgData name="Tanja Arvola" userId="64c0946d-c2dc-4178-8534-6113bb91beef" providerId="ADAL" clId="{E71F63AE-77BA-4703-96F8-DC6E9D194FAE}" dt="2021-03-17T08:47:15.002" v="160"/>
        <pc:sldMkLst>
          <pc:docMk/>
          <pc:sldMk cId="3562519766" sldId="273"/>
        </pc:sldMkLst>
        <pc:spChg chg="mod">
          <ac:chgData name="Tanja Arvola" userId="64c0946d-c2dc-4178-8534-6113bb91beef" providerId="ADAL" clId="{E71F63AE-77BA-4703-96F8-DC6E9D194FAE}" dt="2021-03-17T08:44:45.768" v="131"/>
          <ac:spMkLst>
            <pc:docMk/>
            <pc:sldMk cId="3562519766" sldId="273"/>
            <ac:spMk id="2" creationId="{2D2CAFE5-524E-464C-9F13-F0FAC2FC84D3}"/>
          </ac:spMkLst>
        </pc:spChg>
        <pc:spChg chg="add del mod">
          <ac:chgData name="Tanja Arvola" userId="64c0946d-c2dc-4178-8534-6113bb91beef" providerId="ADAL" clId="{E71F63AE-77BA-4703-96F8-DC6E9D194FAE}" dt="2021-03-17T08:45:13.032" v="133"/>
          <ac:spMkLst>
            <pc:docMk/>
            <pc:sldMk cId="3562519766" sldId="273"/>
            <ac:spMk id="7" creationId="{3CD6B156-7690-4C11-ADB3-BEE8E6BAB101}"/>
          </ac:spMkLst>
        </pc:spChg>
        <pc:graphicFrameChg chg="del">
          <ac:chgData name="Tanja Arvola" userId="64c0946d-c2dc-4178-8534-6113bb91beef" providerId="ADAL" clId="{E71F63AE-77BA-4703-96F8-DC6E9D194FAE}" dt="2021-03-17T08:04:34.588" v="12" actId="478"/>
          <ac:graphicFrameMkLst>
            <pc:docMk/>
            <pc:sldMk cId="3562519766" sldId="273"/>
            <ac:graphicFrameMk id="9" creationId="{00000000-0008-0000-0700-000002000000}"/>
          </ac:graphicFrameMkLst>
        </pc:graphicFrameChg>
        <pc:graphicFrameChg chg="add mod">
          <ac:chgData name="Tanja Arvola" userId="64c0946d-c2dc-4178-8534-6113bb91beef" providerId="ADAL" clId="{E71F63AE-77BA-4703-96F8-DC6E9D194FAE}" dt="2021-03-17T08:47:15.002" v="160"/>
          <ac:graphicFrameMkLst>
            <pc:docMk/>
            <pc:sldMk cId="3562519766" sldId="273"/>
            <ac:graphicFrameMk id="10" creationId="{00000000-0008-0000-0700-000002000000}"/>
          </ac:graphicFrameMkLst>
        </pc:graphicFrameChg>
      </pc:sldChg>
      <pc:sldChg chg="addSp delSp modSp mod setBg">
        <pc:chgData name="Tanja Arvola" userId="64c0946d-c2dc-4178-8534-6113bb91beef" providerId="ADAL" clId="{E71F63AE-77BA-4703-96F8-DC6E9D194FAE}" dt="2021-03-17T08:47:29.658" v="164"/>
        <pc:sldMkLst>
          <pc:docMk/>
          <pc:sldMk cId="3679916391" sldId="274"/>
        </pc:sldMkLst>
        <pc:spChg chg="mod">
          <ac:chgData name="Tanja Arvola" userId="64c0946d-c2dc-4178-8534-6113bb91beef" providerId="ADAL" clId="{E71F63AE-77BA-4703-96F8-DC6E9D194FAE}" dt="2021-03-17T08:45:36.368" v="141" actId="403"/>
          <ac:spMkLst>
            <pc:docMk/>
            <pc:sldMk cId="3679916391" sldId="274"/>
            <ac:spMk id="2" creationId="{2D2CAFE5-524E-464C-9F13-F0FAC2FC84D3}"/>
          </ac:spMkLst>
        </pc:spChg>
        <pc:spChg chg="add del mod">
          <ac:chgData name="Tanja Arvola" userId="64c0946d-c2dc-4178-8534-6113bb91beef" providerId="ADAL" clId="{E71F63AE-77BA-4703-96F8-DC6E9D194FAE}" dt="2021-03-17T08:45:52.551" v="143"/>
          <ac:spMkLst>
            <pc:docMk/>
            <pc:sldMk cId="3679916391" sldId="274"/>
            <ac:spMk id="7" creationId="{BB97BF24-364A-439F-AC08-C54509C115A7}"/>
          </ac:spMkLst>
        </pc:spChg>
        <pc:graphicFrameChg chg="del">
          <ac:chgData name="Tanja Arvola" userId="64c0946d-c2dc-4178-8534-6113bb91beef" providerId="ADAL" clId="{E71F63AE-77BA-4703-96F8-DC6E9D194FAE}" dt="2021-03-17T08:04:35.968" v="13" actId="478"/>
          <ac:graphicFrameMkLst>
            <pc:docMk/>
            <pc:sldMk cId="3679916391" sldId="274"/>
            <ac:graphicFrameMk id="9" creationId="{00000000-0008-0000-0800-000002000000}"/>
          </ac:graphicFrameMkLst>
        </pc:graphicFrameChg>
        <pc:graphicFrameChg chg="add mod">
          <ac:chgData name="Tanja Arvola" userId="64c0946d-c2dc-4178-8534-6113bb91beef" providerId="ADAL" clId="{E71F63AE-77BA-4703-96F8-DC6E9D194FAE}" dt="2021-03-17T08:47:29.658" v="164"/>
          <ac:graphicFrameMkLst>
            <pc:docMk/>
            <pc:sldMk cId="3679916391" sldId="274"/>
            <ac:graphicFrameMk id="10" creationId="{00000000-0008-0000-0800-000002000000}"/>
          </ac:graphicFrameMkLst>
        </pc:graphicFrameChg>
      </pc:sldChg>
      <pc:sldChg chg="addSp delSp modSp mod">
        <pc:chgData name="Tanja Arvola" userId="64c0946d-c2dc-4178-8534-6113bb91beef" providerId="ADAL" clId="{E71F63AE-77BA-4703-96F8-DC6E9D194FAE}" dt="2021-03-17T08:48:12.330" v="172"/>
        <pc:sldMkLst>
          <pc:docMk/>
          <pc:sldMk cId="1772064071" sldId="275"/>
        </pc:sldMkLst>
        <pc:spChg chg="mod">
          <ac:chgData name="Tanja Arvola" userId="64c0946d-c2dc-4178-8534-6113bb91beef" providerId="ADAL" clId="{E71F63AE-77BA-4703-96F8-DC6E9D194FAE}" dt="2021-03-17T08:47:38.473" v="165"/>
          <ac:spMkLst>
            <pc:docMk/>
            <pc:sldMk cId="1772064071" sldId="275"/>
            <ac:spMk id="2" creationId="{2D2CAFE5-524E-464C-9F13-F0FAC2FC84D3}"/>
          </ac:spMkLst>
        </pc:spChg>
        <pc:spChg chg="add del mod">
          <ac:chgData name="Tanja Arvola" userId="64c0946d-c2dc-4178-8534-6113bb91beef" providerId="ADAL" clId="{E71F63AE-77BA-4703-96F8-DC6E9D194FAE}" dt="2021-03-17T08:48:00.078" v="167"/>
          <ac:spMkLst>
            <pc:docMk/>
            <pc:sldMk cId="1772064071" sldId="275"/>
            <ac:spMk id="7" creationId="{B91D0E92-8568-43CA-A27E-948EE45B28F3}"/>
          </ac:spMkLst>
        </pc:spChg>
        <pc:graphicFrameChg chg="del">
          <ac:chgData name="Tanja Arvola" userId="64c0946d-c2dc-4178-8534-6113bb91beef" providerId="ADAL" clId="{E71F63AE-77BA-4703-96F8-DC6E9D194FAE}" dt="2021-03-17T08:04:37.439" v="14" actId="478"/>
          <ac:graphicFrameMkLst>
            <pc:docMk/>
            <pc:sldMk cId="1772064071" sldId="275"/>
            <ac:graphicFrameMk id="9" creationId="{00000000-0008-0000-0900-000002000000}"/>
          </ac:graphicFrameMkLst>
        </pc:graphicFrameChg>
        <pc:graphicFrameChg chg="add mod">
          <ac:chgData name="Tanja Arvola" userId="64c0946d-c2dc-4178-8534-6113bb91beef" providerId="ADAL" clId="{E71F63AE-77BA-4703-96F8-DC6E9D194FAE}" dt="2021-03-17T08:48:12.330" v="172"/>
          <ac:graphicFrameMkLst>
            <pc:docMk/>
            <pc:sldMk cId="1772064071" sldId="275"/>
            <ac:graphicFrameMk id="10" creationId="{00000000-0008-0000-0900-000002000000}"/>
          </ac:graphicFrameMkLst>
        </pc:graphicFrameChg>
      </pc:sldChg>
      <pc:sldChg chg="addSp delSp modSp mod">
        <pc:chgData name="Tanja Arvola" userId="64c0946d-c2dc-4178-8534-6113bb91beef" providerId="ADAL" clId="{E71F63AE-77BA-4703-96F8-DC6E9D194FAE}" dt="2021-03-17T08:49:01.083" v="183"/>
        <pc:sldMkLst>
          <pc:docMk/>
          <pc:sldMk cId="3846425166" sldId="276"/>
        </pc:sldMkLst>
        <pc:spChg chg="mod">
          <ac:chgData name="Tanja Arvola" userId="64c0946d-c2dc-4178-8534-6113bb91beef" providerId="ADAL" clId="{E71F63AE-77BA-4703-96F8-DC6E9D194FAE}" dt="2021-03-17T08:48:22.893" v="173"/>
          <ac:spMkLst>
            <pc:docMk/>
            <pc:sldMk cId="3846425166" sldId="276"/>
            <ac:spMk id="2" creationId="{2D2CAFE5-524E-464C-9F13-F0FAC2FC84D3}"/>
          </ac:spMkLst>
        </pc:spChg>
        <pc:spChg chg="add del mod">
          <ac:chgData name="Tanja Arvola" userId="64c0946d-c2dc-4178-8534-6113bb91beef" providerId="ADAL" clId="{E71F63AE-77BA-4703-96F8-DC6E9D194FAE}" dt="2021-03-17T08:48:37.057" v="175"/>
          <ac:spMkLst>
            <pc:docMk/>
            <pc:sldMk cId="3846425166" sldId="276"/>
            <ac:spMk id="7" creationId="{80E906CF-F533-4CE9-86C0-3B794E7F48C0}"/>
          </ac:spMkLst>
        </pc:spChg>
        <pc:spChg chg="add del mod">
          <ac:chgData name="Tanja Arvola" userId="64c0946d-c2dc-4178-8534-6113bb91beef" providerId="ADAL" clId="{E71F63AE-77BA-4703-96F8-DC6E9D194FAE}" dt="2021-03-17T08:48:50.763" v="178"/>
          <ac:spMkLst>
            <pc:docMk/>
            <pc:sldMk cId="3846425166" sldId="276"/>
            <ac:spMk id="11" creationId="{0347C76F-E242-4539-AF65-7E94FD016498}"/>
          </ac:spMkLst>
        </pc:spChg>
        <pc:graphicFrameChg chg="del">
          <ac:chgData name="Tanja Arvola" userId="64c0946d-c2dc-4178-8534-6113bb91beef" providerId="ADAL" clId="{E71F63AE-77BA-4703-96F8-DC6E9D194FAE}" dt="2021-03-17T08:04:40.092" v="15" actId="478"/>
          <ac:graphicFrameMkLst>
            <pc:docMk/>
            <pc:sldMk cId="3846425166" sldId="276"/>
            <ac:graphicFrameMk id="9" creationId="{00000000-0008-0000-0A00-000002000000}"/>
          </ac:graphicFrameMkLst>
        </pc:graphicFrameChg>
        <pc:graphicFrameChg chg="add del mod">
          <ac:chgData name="Tanja Arvola" userId="64c0946d-c2dc-4178-8534-6113bb91beef" providerId="ADAL" clId="{E71F63AE-77BA-4703-96F8-DC6E9D194FAE}" dt="2021-03-17T08:48:41.482" v="176" actId="478"/>
          <ac:graphicFrameMkLst>
            <pc:docMk/>
            <pc:sldMk cId="3846425166" sldId="276"/>
            <ac:graphicFrameMk id="10" creationId="{00000000-0008-0000-0A00-000002000000}"/>
          </ac:graphicFrameMkLst>
        </pc:graphicFrameChg>
        <pc:graphicFrameChg chg="add mod">
          <ac:chgData name="Tanja Arvola" userId="64c0946d-c2dc-4178-8534-6113bb91beef" providerId="ADAL" clId="{E71F63AE-77BA-4703-96F8-DC6E9D194FAE}" dt="2021-03-17T08:49:01.083" v="183"/>
          <ac:graphicFrameMkLst>
            <pc:docMk/>
            <pc:sldMk cId="3846425166" sldId="276"/>
            <ac:graphicFrameMk id="12" creationId="{00000000-0008-0000-0A00-000002000000}"/>
          </ac:graphicFrameMkLst>
        </pc:graphicFrameChg>
      </pc:sldChg>
      <pc:sldChg chg="addSp delSp modSp mod">
        <pc:chgData name="Tanja Arvola" userId="64c0946d-c2dc-4178-8534-6113bb91beef" providerId="ADAL" clId="{E71F63AE-77BA-4703-96F8-DC6E9D194FAE}" dt="2021-03-17T08:49:47.525" v="191"/>
        <pc:sldMkLst>
          <pc:docMk/>
          <pc:sldMk cId="2271402288" sldId="277"/>
        </pc:sldMkLst>
        <pc:spChg chg="mod">
          <ac:chgData name="Tanja Arvola" userId="64c0946d-c2dc-4178-8534-6113bb91beef" providerId="ADAL" clId="{E71F63AE-77BA-4703-96F8-DC6E9D194FAE}" dt="2021-03-17T08:49:23.956" v="184"/>
          <ac:spMkLst>
            <pc:docMk/>
            <pc:sldMk cId="2271402288" sldId="277"/>
            <ac:spMk id="2" creationId="{2D2CAFE5-524E-464C-9F13-F0FAC2FC84D3}"/>
          </ac:spMkLst>
        </pc:spChg>
        <pc:spChg chg="add del mod">
          <ac:chgData name="Tanja Arvola" userId="64c0946d-c2dc-4178-8534-6113bb91beef" providerId="ADAL" clId="{E71F63AE-77BA-4703-96F8-DC6E9D194FAE}" dt="2021-03-17T08:49:36.250" v="186"/>
          <ac:spMkLst>
            <pc:docMk/>
            <pc:sldMk cId="2271402288" sldId="277"/>
            <ac:spMk id="7" creationId="{4A52AF97-CCF4-4A34-AD9A-FD2C4973098F}"/>
          </ac:spMkLst>
        </pc:spChg>
        <pc:graphicFrameChg chg="del">
          <ac:chgData name="Tanja Arvola" userId="64c0946d-c2dc-4178-8534-6113bb91beef" providerId="ADAL" clId="{E71F63AE-77BA-4703-96F8-DC6E9D194FAE}" dt="2021-03-17T08:04:41.560" v="16" actId="478"/>
          <ac:graphicFrameMkLst>
            <pc:docMk/>
            <pc:sldMk cId="2271402288" sldId="277"/>
            <ac:graphicFrameMk id="9" creationId="{00000000-0008-0000-0B00-000002000000}"/>
          </ac:graphicFrameMkLst>
        </pc:graphicFrameChg>
        <pc:graphicFrameChg chg="add mod">
          <ac:chgData name="Tanja Arvola" userId="64c0946d-c2dc-4178-8534-6113bb91beef" providerId="ADAL" clId="{E71F63AE-77BA-4703-96F8-DC6E9D194FAE}" dt="2021-03-17T08:49:47.525" v="191"/>
          <ac:graphicFrameMkLst>
            <pc:docMk/>
            <pc:sldMk cId="2271402288" sldId="277"/>
            <ac:graphicFrameMk id="10" creationId="{00000000-0008-0000-0B00-000002000000}"/>
          </ac:graphicFrameMkLst>
        </pc:graphicFrameChg>
      </pc:sldChg>
      <pc:sldChg chg="addSp delSp modSp new mod">
        <pc:chgData name="Tanja Arvola" userId="64c0946d-c2dc-4178-8534-6113bb91beef" providerId="ADAL" clId="{E71F63AE-77BA-4703-96F8-DC6E9D194FAE}" dt="2021-03-17T09:09:10.837" v="206"/>
        <pc:sldMkLst>
          <pc:docMk/>
          <pc:sldMk cId="4208654747" sldId="283"/>
        </pc:sldMkLst>
        <pc:spChg chg="mod">
          <ac:chgData name="Tanja Arvola" userId="64c0946d-c2dc-4178-8534-6113bb91beef" providerId="ADAL" clId="{E71F63AE-77BA-4703-96F8-DC6E9D194FAE}" dt="2021-03-17T09:08:32.134" v="199" actId="403"/>
          <ac:spMkLst>
            <pc:docMk/>
            <pc:sldMk cId="4208654747" sldId="283"/>
            <ac:spMk id="2" creationId="{FE45176C-7DDA-43B7-B6C1-A0F596B3F590}"/>
          </ac:spMkLst>
        </pc:spChg>
        <pc:spChg chg="del">
          <ac:chgData name="Tanja Arvola" userId="64c0946d-c2dc-4178-8534-6113bb91beef" providerId="ADAL" clId="{E71F63AE-77BA-4703-96F8-DC6E9D194FAE}" dt="2021-03-17T09:08:51.896" v="201"/>
          <ac:spMkLst>
            <pc:docMk/>
            <pc:sldMk cId="4208654747" sldId="283"/>
            <ac:spMk id="3" creationId="{80D2394E-43B5-4D64-B972-3A9A9EEA4C15}"/>
          </ac:spMkLst>
        </pc:spChg>
        <pc:graphicFrameChg chg="add mod">
          <ac:chgData name="Tanja Arvola" userId="64c0946d-c2dc-4178-8534-6113bb91beef" providerId="ADAL" clId="{E71F63AE-77BA-4703-96F8-DC6E9D194FAE}" dt="2021-03-17T09:09:10.837" v="206"/>
          <ac:graphicFrameMkLst>
            <pc:docMk/>
            <pc:sldMk cId="4208654747" sldId="283"/>
            <ac:graphicFrameMk id="7" creationId="{00000000-0008-0000-0C00-000002000000}"/>
          </ac:graphicFrameMkLst>
        </pc:graphicFrameChg>
      </pc:sldChg>
      <pc:sldChg chg="addSp delSp modSp new mod">
        <pc:chgData name="Tanja Arvola" userId="64c0946d-c2dc-4178-8534-6113bb91beef" providerId="ADAL" clId="{E71F63AE-77BA-4703-96F8-DC6E9D194FAE}" dt="2021-03-17T09:10:04.244" v="219"/>
        <pc:sldMkLst>
          <pc:docMk/>
          <pc:sldMk cId="3506935262" sldId="284"/>
        </pc:sldMkLst>
        <pc:spChg chg="mod">
          <ac:chgData name="Tanja Arvola" userId="64c0946d-c2dc-4178-8534-6113bb91beef" providerId="ADAL" clId="{E71F63AE-77BA-4703-96F8-DC6E9D194FAE}" dt="2021-03-17T09:09:27.027" v="212" actId="403"/>
          <ac:spMkLst>
            <pc:docMk/>
            <pc:sldMk cId="3506935262" sldId="284"/>
            <ac:spMk id="2" creationId="{0CFC7E22-CDBD-4163-B1F6-5903AEBCB851}"/>
          </ac:spMkLst>
        </pc:spChg>
        <pc:spChg chg="del">
          <ac:chgData name="Tanja Arvola" userId="64c0946d-c2dc-4178-8534-6113bb91beef" providerId="ADAL" clId="{E71F63AE-77BA-4703-96F8-DC6E9D194FAE}" dt="2021-03-17T09:09:41.398" v="214"/>
          <ac:spMkLst>
            <pc:docMk/>
            <pc:sldMk cId="3506935262" sldId="284"/>
            <ac:spMk id="3" creationId="{7314A6B2-59BC-48F5-B5C3-423CA3533055}"/>
          </ac:spMkLst>
        </pc:spChg>
        <pc:graphicFrameChg chg="add mod">
          <ac:chgData name="Tanja Arvola" userId="64c0946d-c2dc-4178-8534-6113bb91beef" providerId="ADAL" clId="{E71F63AE-77BA-4703-96F8-DC6E9D194FAE}" dt="2021-03-17T09:10:04.244" v="219"/>
          <ac:graphicFrameMkLst>
            <pc:docMk/>
            <pc:sldMk cId="3506935262" sldId="284"/>
            <ac:graphicFrameMk id="7" creationId="{00000000-0008-0000-0D00-000002000000}"/>
          </ac:graphicFrameMkLst>
        </pc:graphicFrameChg>
      </pc:sldChg>
      <pc:sldChg chg="addSp delSp modSp new mod">
        <pc:chgData name="Tanja Arvola" userId="64c0946d-c2dc-4178-8534-6113bb91beef" providerId="ADAL" clId="{E71F63AE-77BA-4703-96F8-DC6E9D194FAE}" dt="2021-03-17T09:10:53.415" v="230"/>
        <pc:sldMkLst>
          <pc:docMk/>
          <pc:sldMk cId="2524470435" sldId="285"/>
        </pc:sldMkLst>
        <pc:spChg chg="mod">
          <ac:chgData name="Tanja Arvola" userId="64c0946d-c2dc-4178-8534-6113bb91beef" providerId="ADAL" clId="{E71F63AE-77BA-4703-96F8-DC6E9D194FAE}" dt="2021-03-17T09:10:23.628" v="223" actId="404"/>
          <ac:spMkLst>
            <pc:docMk/>
            <pc:sldMk cId="2524470435" sldId="285"/>
            <ac:spMk id="2" creationId="{65E23945-ABDB-41BB-B4CB-75094C8EE88B}"/>
          </ac:spMkLst>
        </pc:spChg>
        <pc:spChg chg="del">
          <ac:chgData name="Tanja Arvola" userId="64c0946d-c2dc-4178-8534-6113bb91beef" providerId="ADAL" clId="{E71F63AE-77BA-4703-96F8-DC6E9D194FAE}" dt="2021-03-17T09:10:41.282" v="225"/>
          <ac:spMkLst>
            <pc:docMk/>
            <pc:sldMk cId="2524470435" sldId="285"/>
            <ac:spMk id="3" creationId="{0E3590CB-4075-4A44-83C1-4706FACAC82E}"/>
          </ac:spMkLst>
        </pc:spChg>
        <pc:graphicFrameChg chg="add mod">
          <ac:chgData name="Tanja Arvola" userId="64c0946d-c2dc-4178-8534-6113bb91beef" providerId="ADAL" clId="{E71F63AE-77BA-4703-96F8-DC6E9D194FAE}" dt="2021-03-17T09:10:53.415" v="230"/>
          <ac:graphicFrameMkLst>
            <pc:docMk/>
            <pc:sldMk cId="2524470435" sldId="285"/>
            <ac:graphicFrameMk id="7" creationId="{00000000-0008-0000-0E00-000002000000}"/>
          </ac:graphicFrameMkLst>
        </pc:graphicFrameChg>
      </pc:sldChg>
      <pc:sldChg chg="addSp delSp modSp new mod">
        <pc:chgData name="Tanja Arvola" userId="64c0946d-c2dc-4178-8534-6113bb91beef" providerId="ADAL" clId="{E71F63AE-77BA-4703-96F8-DC6E9D194FAE}" dt="2021-03-17T09:11:23.951" v="241"/>
        <pc:sldMkLst>
          <pc:docMk/>
          <pc:sldMk cId="2394890819" sldId="286"/>
        </pc:sldMkLst>
        <pc:spChg chg="mod">
          <ac:chgData name="Tanja Arvola" userId="64c0946d-c2dc-4178-8534-6113bb91beef" providerId="ADAL" clId="{E71F63AE-77BA-4703-96F8-DC6E9D194FAE}" dt="2021-03-17T09:11:04.820" v="234" actId="404"/>
          <ac:spMkLst>
            <pc:docMk/>
            <pc:sldMk cId="2394890819" sldId="286"/>
            <ac:spMk id="2" creationId="{8BBE226F-6AA3-41C1-A1E8-3A49151AB7BB}"/>
          </ac:spMkLst>
        </pc:spChg>
        <pc:spChg chg="del">
          <ac:chgData name="Tanja Arvola" userId="64c0946d-c2dc-4178-8534-6113bb91beef" providerId="ADAL" clId="{E71F63AE-77BA-4703-96F8-DC6E9D194FAE}" dt="2021-03-17T09:11:12.884" v="236"/>
          <ac:spMkLst>
            <pc:docMk/>
            <pc:sldMk cId="2394890819" sldId="286"/>
            <ac:spMk id="3" creationId="{C9934C49-0A81-44FA-B47D-699A2B01145E}"/>
          </ac:spMkLst>
        </pc:spChg>
        <pc:graphicFrameChg chg="add mod">
          <ac:chgData name="Tanja Arvola" userId="64c0946d-c2dc-4178-8534-6113bb91beef" providerId="ADAL" clId="{E71F63AE-77BA-4703-96F8-DC6E9D194FAE}" dt="2021-03-17T09:11:23.951" v="241"/>
          <ac:graphicFrameMkLst>
            <pc:docMk/>
            <pc:sldMk cId="2394890819" sldId="286"/>
            <ac:graphicFrameMk id="7" creationId="{00000000-0008-0000-0F00-000002000000}"/>
          </ac:graphicFrameMkLst>
        </pc:graphicFrameChg>
      </pc:sldChg>
      <pc:sldChg chg="addSp delSp modSp new mod">
        <pc:chgData name="Tanja Arvola" userId="64c0946d-c2dc-4178-8534-6113bb91beef" providerId="ADAL" clId="{E71F63AE-77BA-4703-96F8-DC6E9D194FAE}" dt="2021-03-17T09:12:54.476" v="253"/>
        <pc:sldMkLst>
          <pc:docMk/>
          <pc:sldMk cId="1046659427" sldId="287"/>
        </pc:sldMkLst>
        <pc:spChg chg="mod">
          <ac:chgData name="Tanja Arvola" userId="64c0946d-c2dc-4178-8534-6113bb91beef" providerId="ADAL" clId="{E71F63AE-77BA-4703-96F8-DC6E9D194FAE}" dt="2021-03-17T09:12:48.371" v="252" actId="404"/>
          <ac:spMkLst>
            <pc:docMk/>
            <pc:sldMk cId="1046659427" sldId="287"/>
            <ac:spMk id="2" creationId="{E347932D-9B7E-4C2B-99D0-D0B3DD89FC8B}"/>
          </ac:spMkLst>
        </pc:spChg>
        <pc:spChg chg="del">
          <ac:chgData name="Tanja Arvola" userId="64c0946d-c2dc-4178-8534-6113bb91beef" providerId="ADAL" clId="{E71F63AE-77BA-4703-96F8-DC6E9D194FAE}" dt="2021-03-17T09:12:31.205" v="244"/>
          <ac:spMkLst>
            <pc:docMk/>
            <pc:sldMk cId="1046659427" sldId="287"/>
            <ac:spMk id="3" creationId="{8E4AFF7E-4DD9-48E9-A198-7345D3B282FA}"/>
          </ac:spMkLst>
        </pc:spChg>
        <pc:graphicFrameChg chg="add mod">
          <ac:chgData name="Tanja Arvola" userId="64c0946d-c2dc-4178-8534-6113bb91beef" providerId="ADAL" clId="{E71F63AE-77BA-4703-96F8-DC6E9D194FAE}" dt="2021-03-17T09:12:54.476" v="253"/>
          <ac:graphicFrameMkLst>
            <pc:docMk/>
            <pc:sldMk cId="1046659427" sldId="287"/>
            <ac:graphicFrameMk id="7" creationId="{00000000-0008-0000-1000-000002000000}"/>
          </ac:graphicFrameMkLst>
        </pc:graphicFrameChg>
      </pc:sldChg>
      <pc:sldChg chg="addSp delSp modSp new mod">
        <pc:chgData name="Tanja Arvola" userId="64c0946d-c2dc-4178-8534-6113bb91beef" providerId="ADAL" clId="{E71F63AE-77BA-4703-96F8-DC6E9D194FAE}" dt="2021-03-17T09:15:41.305" v="266"/>
        <pc:sldMkLst>
          <pc:docMk/>
          <pc:sldMk cId="2968202165" sldId="288"/>
        </pc:sldMkLst>
        <pc:spChg chg="mod">
          <ac:chgData name="Tanja Arvola" userId="64c0946d-c2dc-4178-8534-6113bb91beef" providerId="ADAL" clId="{E71F63AE-77BA-4703-96F8-DC6E9D194FAE}" dt="2021-03-17T09:15:21.774" v="259" actId="403"/>
          <ac:spMkLst>
            <pc:docMk/>
            <pc:sldMk cId="2968202165" sldId="288"/>
            <ac:spMk id="2" creationId="{162BF082-14BC-453B-BA91-234E6A286EA1}"/>
          </ac:spMkLst>
        </pc:spChg>
        <pc:spChg chg="del">
          <ac:chgData name="Tanja Arvola" userId="64c0946d-c2dc-4178-8534-6113bb91beef" providerId="ADAL" clId="{E71F63AE-77BA-4703-96F8-DC6E9D194FAE}" dt="2021-03-17T09:15:27.382" v="261"/>
          <ac:spMkLst>
            <pc:docMk/>
            <pc:sldMk cId="2968202165" sldId="288"/>
            <ac:spMk id="3" creationId="{F5128A63-7A85-46EC-BFF8-EF5C19D23DA2}"/>
          </ac:spMkLst>
        </pc:spChg>
        <pc:graphicFrameChg chg="add mod">
          <ac:chgData name="Tanja Arvola" userId="64c0946d-c2dc-4178-8534-6113bb91beef" providerId="ADAL" clId="{E71F63AE-77BA-4703-96F8-DC6E9D194FAE}" dt="2021-03-17T09:15:41.305" v="266"/>
          <ac:graphicFrameMkLst>
            <pc:docMk/>
            <pc:sldMk cId="2968202165" sldId="288"/>
            <ac:graphicFrameMk id="7" creationId="{00000000-0008-0000-1100-000002000000}"/>
          </ac:graphicFrameMkLst>
        </pc:graphicFrameChg>
      </pc:sldChg>
      <pc:sldChg chg="addSp delSp modSp new mod">
        <pc:chgData name="Tanja Arvola" userId="64c0946d-c2dc-4178-8534-6113bb91beef" providerId="ADAL" clId="{E71F63AE-77BA-4703-96F8-DC6E9D194FAE}" dt="2021-03-17T09:17:13.962" v="277"/>
        <pc:sldMkLst>
          <pc:docMk/>
          <pc:sldMk cId="3719235807" sldId="289"/>
        </pc:sldMkLst>
        <pc:spChg chg="mod">
          <ac:chgData name="Tanja Arvola" userId="64c0946d-c2dc-4178-8534-6113bb91beef" providerId="ADAL" clId="{E71F63AE-77BA-4703-96F8-DC6E9D194FAE}" dt="2021-03-17T09:16:58.735" v="270" actId="404"/>
          <ac:spMkLst>
            <pc:docMk/>
            <pc:sldMk cId="3719235807" sldId="289"/>
            <ac:spMk id="2" creationId="{20458051-413E-42A9-94DE-A76B6E0768BF}"/>
          </ac:spMkLst>
        </pc:spChg>
        <pc:spChg chg="del">
          <ac:chgData name="Tanja Arvola" userId="64c0946d-c2dc-4178-8534-6113bb91beef" providerId="ADAL" clId="{E71F63AE-77BA-4703-96F8-DC6E9D194FAE}" dt="2021-03-17T09:17:03.470" v="272"/>
          <ac:spMkLst>
            <pc:docMk/>
            <pc:sldMk cId="3719235807" sldId="289"/>
            <ac:spMk id="3" creationId="{03C530CD-DCA5-47BD-BAC9-AF2A9E912946}"/>
          </ac:spMkLst>
        </pc:spChg>
        <pc:graphicFrameChg chg="add mod">
          <ac:chgData name="Tanja Arvola" userId="64c0946d-c2dc-4178-8534-6113bb91beef" providerId="ADAL" clId="{E71F63AE-77BA-4703-96F8-DC6E9D194FAE}" dt="2021-03-17T09:17:13.962" v="277"/>
          <ac:graphicFrameMkLst>
            <pc:docMk/>
            <pc:sldMk cId="3719235807" sldId="289"/>
            <ac:graphicFrameMk id="7" creationId="{00000000-0008-0000-1200-000002000000}"/>
          </ac:graphicFrameMkLst>
        </pc:graphicFrameChg>
      </pc:sldChg>
    </pc:docChg>
  </pc:docChgLst>
  <pc:docChgLst>
    <pc:chgData name="Tanja Arvola" userId="64c0946d-c2dc-4178-8534-6113bb91beef" providerId="ADAL" clId="{02A46B19-72A3-4973-BA01-DC392E51D6A9}"/>
    <pc:docChg chg="custSel modSld">
      <pc:chgData name="Tanja Arvola" userId="64c0946d-c2dc-4178-8534-6113bb91beef" providerId="ADAL" clId="{02A46B19-72A3-4973-BA01-DC392E51D6A9}" dt="2021-09-15T06:42:54.076" v="182"/>
      <pc:docMkLst>
        <pc:docMk/>
      </pc:docMkLst>
      <pc:sldChg chg="modSp mod">
        <pc:chgData name="Tanja Arvola" userId="64c0946d-c2dc-4178-8534-6113bb91beef" providerId="ADAL" clId="{02A46B19-72A3-4973-BA01-DC392E51D6A9}" dt="2021-09-15T06:28:01.889" v="8" actId="20577"/>
        <pc:sldMkLst>
          <pc:docMk/>
          <pc:sldMk cId="1598432189" sldId="265"/>
        </pc:sldMkLst>
        <pc:spChg chg="mod">
          <ac:chgData name="Tanja Arvola" userId="64c0946d-c2dc-4178-8534-6113bb91beef" providerId="ADAL" clId="{02A46B19-72A3-4973-BA01-DC392E51D6A9}" dt="2021-09-15T06:28:01.889" v="8" actId="20577"/>
          <ac:spMkLst>
            <pc:docMk/>
            <pc:sldMk cId="1598432189" sldId="265"/>
            <ac:spMk id="3" creationId="{F86E1352-30A5-4675-9118-1774630AC7D2}"/>
          </ac:spMkLst>
        </pc:spChg>
      </pc:sldChg>
      <pc:sldChg chg="addSp delSp modSp mod">
        <pc:chgData name="Tanja Arvola" userId="64c0946d-c2dc-4178-8534-6113bb91beef" providerId="ADAL" clId="{02A46B19-72A3-4973-BA01-DC392E51D6A9}" dt="2021-09-15T06:32:39.310" v="73" actId="255"/>
        <pc:sldMkLst>
          <pc:docMk/>
          <pc:sldMk cId="659777809" sldId="266"/>
        </pc:sldMkLst>
        <pc:spChg chg="add del mod">
          <ac:chgData name="Tanja Arvola" userId="64c0946d-c2dc-4178-8534-6113bb91beef" providerId="ADAL" clId="{02A46B19-72A3-4973-BA01-DC392E51D6A9}" dt="2021-09-15T06:29:25.194" v="38"/>
          <ac:spMkLst>
            <pc:docMk/>
            <pc:sldMk cId="659777809" sldId="266"/>
            <ac:spMk id="5" creationId="{04402908-9915-412B-96ED-3D7093833BA5}"/>
          </ac:spMkLst>
        </pc:spChg>
        <pc:graphicFrameChg chg="add mod">
          <ac:chgData name="Tanja Arvola" userId="64c0946d-c2dc-4178-8534-6113bb91beef" providerId="ADAL" clId="{02A46B19-72A3-4973-BA01-DC392E51D6A9}" dt="2021-09-15T06:29:25.051" v="36"/>
          <ac:graphicFrameMkLst>
            <pc:docMk/>
            <pc:sldMk cId="659777809" sldId="266"/>
            <ac:graphicFrameMk id="8" creationId="{F155EBF7-66CC-4564-9118-9204E111D195}"/>
          </ac:graphicFrameMkLst>
        </pc:graphicFrameChg>
        <pc:graphicFrameChg chg="add mod">
          <ac:chgData name="Tanja Arvola" userId="64c0946d-c2dc-4178-8534-6113bb91beef" providerId="ADAL" clId="{02A46B19-72A3-4973-BA01-DC392E51D6A9}" dt="2021-09-15T06:32:39.310" v="73" actId="255"/>
          <ac:graphicFrameMkLst>
            <pc:docMk/>
            <pc:sldMk cId="659777809" sldId="266"/>
            <ac:graphicFrameMk id="9" creationId="{F155EBF7-66CC-4564-9118-9204E111D195}"/>
          </ac:graphicFrameMkLst>
        </pc:graphicFrameChg>
        <pc:graphicFrameChg chg="del">
          <ac:chgData name="Tanja Arvola" userId="64c0946d-c2dc-4178-8534-6113bb91beef" providerId="ADAL" clId="{02A46B19-72A3-4973-BA01-DC392E51D6A9}" dt="2021-09-15T06:28:20.884" v="18" actId="478"/>
          <ac:graphicFrameMkLst>
            <pc:docMk/>
            <pc:sldMk cId="659777809" sldId="266"/>
            <ac:graphicFrameMk id="10" creationId="{315DA2BA-E6F6-436D-BF89-931C7E6A8B99}"/>
          </ac:graphicFrameMkLst>
        </pc:graphicFrameChg>
      </pc:sldChg>
      <pc:sldChg chg="addSp delSp modSp mod">
        <pc:chgData name="Tanja Arvola" userId="64c0946d-c2dc-4178-8534-6113bb91beef" providerId="ADAL" clId="{02A46B19-72A3-4973-BA01-DC392E51D6A9}" dt="2021-09-15T06:32:47.838" v="75" actId="14100"/>
        <pc:sldMkLst>
          <pc:docMk/>
          <pc:sldMk cId="4086396686" sldId="268"/>
        </pc:sldMkLst>
        <pc:spChg chg="add del mod">
          <ac:chgData name="Tanja Arvola" userId="64c0946d-c2dc-4178-8534-6113bb91beef" providerId="ADAL" clId="{02A46B19-72A3-4973-BA01-DC392E51D6A9}" dt="2021-09-15T06:31:19.881" v="49"/>
          <ac:spMkLst>
            <pc:docMk/>
            <pc:sldMk cId="4086396686" sldId="268"/>
            <ac:spMk id="5" creationId="{9166A3A8-6C8A-4D2F-82FC-BFA70CDC0E0B}"/>
          </ac:spMkLst>
        </pc:spChg>
        <pc:graphicFrameChg chg="add mod">
          <ac:chgData name="Tanja Arvola" userId="64c0946d-c2dc-4178-8534-6113bb91beef" providerId="ADAL" clId="{02A46B19-72A3-4973-BA01-DC392E51D6A9}" dt="2021-09-15T06:31:19.605" v="47"/>
          <ac:graphicFrameMkLst>
            <pc:docMk/>
            <pc:sldMk cId="4086396686" sldId="268"/>
            <ac:graphicFrameMk id="8" creationId="{085870F6-79CD-4328-88A9-4F11E8F4B9BB}"/>
          </ac:graphicFrameMkLst>
        </pc:graphicFrameChg>
        <pc:graphicFrameChg chg="add mod">
          <ac:chgData name="Tanja Arvola" userId="64c0946d-c2dc-4178-8534-6113bb91beef" providerId="ADAL" clId="{02A46B19-72A3-4973-BA01-DC392E51D6A9}" dt="2021-09-15T06:32:47.838" v="75" actId="14100"/>
          <ac:graphicFrameMkLst>
            <pc:docMk/>
            <pc:sldMk cId="4086396686" sldId="268"/>
            <ac:graphicFrameMk id="9" creationId="{085870F6-79CD-4328-88A9-4F11E8F4B9BB}"/>
          </ac:graphicFrameMkLst>
        </pc:graphicFrameChg>
        <pc:graphicFrameChg chg="del">
          <ac:chgData name="Tanja Arvola" userId="64c0946d-c2dc-4178-8534-6113bb91beef" providerId="ADAL" clId="{02A46B19-72A3-4973-BA01-DC392E51D6A9}" dt="2021-09-15T06:28:22.116" v="19" actId="478"/>
          <ac:graphicFrameMkLst>
            <pc:docMk/>
            <pc:sldMk cId="4086396686" sldId="268"/>
            <ac:graphicFrameMk id="10" creationId="{7DDD286A-D4D3-4C83-84E0-0F10E7367866}"/>
          </ac:graphicFrameMkLst>
        </pc:graphicFrameChg>
      </pc:sldChg>
      <pc:sldChg chg="addSp delSp modSp mod">
        <pc:chgData name="Tanja Arvola" userId="64c0946d-c2dc-4178-8534-6113bb91beef" providerId="ADAL" clId="{02A46B19-72A3-4973-BA01-DC392E51D6A9}" dt="2021-09-15T06:33:34.827" v="84" actId="255"/>
        <pc:sldMkLst>
          <pc:docMk/>
          <pc:sldMk cId="2511529347" sldId="269"/>
        </pc:sldMkLst>
        <pc:spChg chg="add del mod">
          <ac:chgData name="Tanja Arvola" userId="64c0946d-c2dc-4178-8534-6113bb91beef" providerId="ADAL" clId="{02A46B19-72A3-4973-BA01-DC392E51D6A9}" dt="2021-09-15T06:33:06.600" v="77"/>
          <ac:spMkLst>
            <pc:docMk/>
            <pc:sldMk cId="2511529347" sldId="269"/>
            <ac:spMk id="7" creationId="{37DA0540-E779-4273-8FD2-5F1CF8463EF7}"/>
          </ac:spMkLst>
        </pc:spChg>
        <pc:graphicFrameChg chg="del">
          <ac:chgData name="Tanja Arvola" userId="64c0946d-c2dc-4178-8534-6113bb91beef" providerId="ADAL" clId="{02A46B19-72A3-4973-BA01-DC392E51D6A9}" dt="2021-09-15T06:28:23.966" v="20" actId="478"/>
          <ac:graphicFrameMkLst>
            <pc:docMk/>
            <pc:sldMk cId="2511529347" sldId="269"/>
            <ac:graphicFrameMk id="9" creationId="{00000000-0008-0000-0400-000002000000}"/>
          </ac:graphicFrameMkLst>
        </pc:graphicFrameChg>
        <pc:graphicFrameChg chg="add mod">
          <ac:chgData name="Tanja Arvola" userId="64c0946d-c2dc-4178-8534-6113bb91beef" providerId="ADAL" clId="{02A46B19-72A3-4973-BA01-DC392E51D6A9}" dt="2021-09-15T06:33:34.827" v="84" actId="255"/>
          <ac:graphicFrameMkLst>
            <pc:docMk/>
            <pc:sldMk cId="2511529347" sldId="269"/>
            <ac:graphicFrameMk id="10" creationId="{00000000-0008-0000-0400-000002000000}"/>
          </ac:graphicFrameMkLst>
        </pc:graphicFrameChg>
      </pc:sldChg>
      <pc:sldChg chg="addSp delSp modSp mod">
        <pc:chgData name="Tanja Arvola" userId="64c0946d-c2dc-4178-8534-6113bb91beef" providerId="ADAL" clId="{02A46B19-72A3-4973-BA01-DC392E51D6A9}" dt="2021-09-15T06:34:07.343" v="90"/>
        <pc:sldMkLst>
          <pc:docMk/>
          <pc:sldMk cId="903524287" sldId="270"/>
        </pc:sldMkLst>
        <pc:spChg chg="add del mod">
          <ac:chgData name="Tanja Arvola" userId="64c0946d-c2dc-4178-8534-6113bb91beef" providerId="ADAL" clId="{02A46B19-72A3-4973-BA01-DC392E51D6A9}" dt="2021-09-15T06:33:51.377" v="86"/>
          <ac:spMkLst>
            <pc:docMk/>
            <pc:sldMk cId="903524287" sldId="270"/>
            <ac:spMk id="7" creationId="{5EDDAB88-C27A-4522-9670-85554634B3EA}"/>
          </ac:spMkLst>
        </pc:spChg>
        <pc:graphicFrameChg chg="del">
          <ac:chgData name="Tanja Arvola" userId="64c0946d-c2dc-4178-8534-6113bb91beef" providerId="ADAL" clId="{02A46B19-72A3-4973-BA01-DC392E51D6A9}" dt="2021-09-15T06:28:25.266" v="21" actId="478"/>
          <ac:graphicFrameMkLst>
            <pc:docMk/>
            <pc:sldMk cId="903524287" sldId="270"/>
            <ac:graphicFrameMk id="9" creationId="{00000000-0008-0000-0500-000002000000}"/>
          </ac:graphicFrameMkLst>
        </pc:graphicFrameChg>
        <pc:graphicFrameChg chg="add mod">
          <ac:chgData name="Tanja Arvola" userId="64c0946d-c2dc-4178-8534-6113bb91beef" providerId="ADAL" clId="{02A46B19-72A3-4973-BA01-DC392E51D6A9}" dt="2021-09-15T06:34:07.343" v="90"/>
          <ac:graphicFrameMkLst>
            <pc:docMk/>
            <pc:sldMk cId="903524287" sldId="270"/>
            <ac:graphicFrameMk id="10" creationId="{00000000-0008-0000-0500-000002000000}"/>
          </ac:graphicFrameMkLst>
        </pc:graphicFrameChg>
      </pc:sldChg>
      <pc:sldChg chg="addSp delSp modSp mod">
        <pc:chgData name="Tanja Arvola" userId="64c0946d-c2dc-4178-8534-6113bb91beef" providerId="ADAL" clId="{02A46B19-72A3-4973-BA01-DC392E51D6A9}" dt="2021-09-15T06:40:31.882" v="145"/>
        <pc:sldMkLst>
          <pc:docMk/>
          <pc:sldMk cId="3310427679" sldId="272"/>
        </pc:sldMkLst>
        <pc:spChg chg="add del mod">
          <ac:chgData name="Tanja Arvola" userId="64c0946d-c2dc-4178-8534-6113bb91beef" providerId="ADAL" clId="{02A46B19-72A3-4973-BA01-DC392E51D6A9}" dt="2021-09-15T06:39:34.637" v="139"/>
          <ac:spMkLst>
            <pc:docMk/>
            <pc:sldMk cId="3310427679" sldId="272"/>
            <ac:spMk id="7" creationId="{B66B74DF-C346-438E-8832-2ED22AAB1F64}"/>
          </ac:spMkLst>
        </pc:spChg>
        <pc:graphicFrameChg chg="del">
          <ac:chgData name="Tanja Arvola" userId="64c0946d-c2dc-4178-8534-6113bb91beef" providerId="ADAL" clId="{02A46B19-72A3-4973-BA01-DC392E51D6A9}" dt="2021-09-15T06:28:10.710" v="12" actId="478"/>
          <ac:graphicFrameMkLst>
            <pc:docMk/>
            <pc:sldMk cId="3310427679" sldId="272"/>
            <ac:graphicFrameMk id="9" creationId="{00000000-0008-0000-0600-000002000000}"/>
          </ac:graphicFrameMkLst>
        </pc:graphicFrameChg>
        <pc:graphicFrameChg chg="add mod">
          <ac:chgData name="Tanja Arvola" userId="64c0946d-c2dc-4178-8534-6113bb91beef" providerId="ADAL" clId="{02A46B19-72A3-4973-BA01-DC392E51D6A9}" dt="2021-09-15T06:40:31.882" v="145"/>
          <ac:graphicFrameMkLst>
            <pc:docMk/>
            <pc:sldMk cId="3310427679" sldId="272"/>
            <ac:graphicFrameMk id="10" creationId="{00000000-0008-0000-0600-000002000000}"/>
          </ac:graphicFrameMkLst>
        </pc:graphicFrameChg>
      </pc:sldChg>
      <pc:sldChg chg="addSp delSp modSp mod">
        <pc:chgData name="Tanja Arvola" userId="64c0946d-c2dc-4178-8534-6113bb91beef" providerId="ADAL" clId="{02A46B19-72A3-4973-BA01-DC392E51D6A9}" dt="2021-09-15T06:41:00.571" v="152"/>
        <pc:sldMkLst>
          <pc:docMk/>
          <pc:sldMk cId="3562519766" sldId="273"/>
        </pc:sldMkLst>
        <pc:spChg chg="add del mod">
          <ac:chgData name="Tanja Arvola" userId="64c0946d-c2dc-4178-8534-6113bb91beef" providerId="ADAL" clId="{02A46B19-72A3-4973-BA01-DC392E51D6A9}" dt="2021-09-15T06:40:44.604" v="147"/>
          <ac:spMkLst>
            <pc:docMk/>
            <pc:sldMk cId="3562519766" sldId="273"/>
            <ac:spMk id="7" creationId="{62B70E85-2C14-41D2-98C5-8865B4B00F3D}"/>
          </ac:spMkLst>
        </pc:spChg>
        <pc:graphicFrameChg chg="add mod">
          <ac:chgData name="Tanja Arvola" userId="64c0946d-c2dc-4178-8534-6113bb91beef" providerId="ADAL" clId="{02A46B19-72A3-4973-BA01-DC392E51D6A9}" dt="2021-09-15T06:41:00.571" v="152"/>
          <ac:graphicFrameMkLst>
            <pc:docMk/>
            <pc:sldMk cId="3562519766" sldId="273"/>
            <ac:graphicFrameMk id="9" creationId="{00000000-0008-0000-0700-000002000000}"/>
          </ac:graphicFrameMkLst>
        </pc:graphicFrameChg>
        <pc:graphicFrameChg chg="del">
          <ac:chgData name="Tanja Arvola" userId="64c0946d-c2dc-4178-8534-6113bb91beef" providerId="ADAL" clId="{02A46B19-72A3-4973-BA01-DC392E51D6A9}" dt="2021-09-15T06:28:12.851" v="13" actId="478"/>
          <ac:graphicFrameMkLst>
            <pc:docMk/>
            <pc:sldMk cId="3562519766" sldId="273"/>
            <ac:graphicFrameMk id="10" creationId="{00000000-0008-0000-0700-000002000000}"/>
          </ac:graphicFrameMkLst>
        </pc:graphicFrameChg>
      </pc:sldChg>
      <pc:sldChg chg="addSp delSp modSp mod">
        <pc:chgData name="Tanja Arvola" userId="64c0946d-c2dc-4178-8534-6113bb91beef" providerId="ADAL" clId="{02A46B19-72A3-4973-BA01-DC392E51D6A9}" dt="2021-09-15T06:41:39.234" v="159"/>
        <pc:sldMkLst>
          <pc:docMk/>
          <pc:sldMk cId="3679916391" sldId="274"/>
        </pc:sldMkLst>
        <pc:spChg chg="add del mod">
          <ac:chgData name="Tanja Arvola" userId="64c0946d-c2dc-4178-8534-6113bb91beef" providerId="ADAL" clId="{02A46B19-72A3-4973-BA01-DC392E51D6A9}" dt="2021-09-15T06:41:27.831" v="154"/>
          <ac:spMkLst>
            <pc:docMk/>
            <pc:sldMk cId="3679916391" sldId="274"/>
            <ac:spMk id="7" creationId="{17B43931-9731-4044-8DCC-94DE82B18E83}"/>
          </ac:spMkLst>
        </pc:spChg>
        <pc:graphicFrameChg chg="add mod">
          <ac:chgData name="Tanja Arvola" userId="64c0946d-c2dc-4178-8534-6113bb91beef" providerId="ADAL" clId="{02A46B19-72A3-4973-BA01-DC392E51D6A9}" dt="2021-09-15T06:41:39.234" v="159"/>
          <ac:graphicFrameMkLst>
            <pc:docMk/>
            <pc:sldMk cId="3679916391" sldId="274"/>
            <ac:graphicFrameMk id="9" creationId="{00000000-0008-0000-0800-000002000000}"/>
          </ac:graphicFrameMkLst>
        </pc:graphicFrameChg>
        <pc:graphicFrameChg chg="del">
          <ac:chgData name="Tanja Arvola" userId="64c0946d-c2dc-4178-8534-6113bb91beef" providerId="ADAL" clId="{02A46B19-72A3-4973-BA01-DC392E51D6A9}" dt="2021-09-15T06:28:14.301" v="14" actId="478"/>
          <ac:graphicFrameMkLst>
            <pc:docMk/>
            <pc:sldMk cId="3679916391" sldId="274"/>
            <ac:graphicFrameMk id="10" creationId="{00000000-0008-0000-0800-000002000000}"/>
          </ac:graphicFrameMkLst>
        </pc:graphicFrameChg>
      </pc:sldChg>
      <pc:sldChg chg="addSp delSp modSp mod">
        <pc:chgData name="Tanja Arvola" userId="64c0946d-c2dc-4178-8534-6113bb91beef" providerId="ADAL" clId="{02A46B19-72A3-4973-BA01-DC392E51D6A9}" dt="2021-09-15T06:42:05.559" v="166"/>
        <pc:sldMkLst>
          <pc:docMk/>
          <pc:sldMk cId="1772064071" sldId="275"/>
        </pc:sldMkLst>
        <pc:spChg chg="add del mod">
          <ac:chgData name="Tanja Arvola" userId="64c0946d-c2dc-4178-8534-6113bb91beef" providerId="ADAL" clId="{02A46B19-72A3-4973-BA01-DC392E51D6A9}" dt="2021-09-15T06:41:53.658" v="161"/>
          <ac:spMkLst>
            <pc:docMk/>
            <pc:sldMk cId="1772064071" sldId="275"/>
            <ac:spMk id="7" creationId="{B4B9485C-8F43-41EF-B9A1-5CC6730888CB}"/>
          </ac:spMkLst>
        </pc:spChg>
        <pc:graphicFrameChg chg="add mod">
          <ac:chgData name="Tanja Arvola" userId="64c0946d-c2dc-4178-8534-6113bb91beef" providerId="ADAL" clId="{02A46B19-72A3-4973-BA01-DC392E51D6A9}" dt="2021-09-15T06:42:05.559" v="166"/>
          <ac:graphicFrameMkLst>
            <pc:docMk/>
            <pc:sldMk cId="1772064071" sldId="275"/>
            <ac:graphicFrameMk id="9" creationId="{00000000-0008-0000-0900-000002000000}"/>
          </ac:graphicFrameMkLst>
        </pc:graphicFrameChg>
        <pc:graphicFrameChg chg="del">
          <ac:chgData name="Tanja Arvola" userId="64c0946d-c2dc-4178-8534-6113bb91beef" providerId="ADAL" clId="{02A46B19-72A3-4973-BA01-DC392E51D6A9}" dt="2021-09-15T06:28:16.145" v="15" actId="478"/>
          <ac:graphicFrameMkLst>
            <pc:docMk/>
            <pc:sldMk cId="1772064071" sldId="275"/>
            <ac:graphicFrameMk id="10" creationId="{00000000-0008-0000-0900-000002000000}"/>
          </ac:graphicFrameMkLst>
        </pc:graphicFrameChg>
      </pc:sldChg>
      <pc:sldChg chg="addSp delSp modSp mod">
        <pc:chgData name="Tanja Arvola" userId="64c0946d-c2dc-4178-8534-6113bb91beef" providerId="ADAL" clId="{02A46B19-72A3-4973-BA01-DC392E51D6A9}" dt="2021-09-15T06:42:29.144" v="173"/>
        <pc:sldMkLst>
          <pc:docMk/>
          <pc:sldMk cId="3846425166" sldId="276"/>
        </pc:sldMkLst>
        <pc:spChg chg="add del mod">
          <ac:chgData name="Tanja Arvola" userId="64c0946d-c2dc-4178-8534-6113bb91beef" providerId="ADAL" clId="{02A46B19-72A3-4973-BA01-DC392E51D6A9}" dt="2021-09-15T06:42:16.685" v="168"/>
          <ac:spMkLst>
            <pc:docMk/>
            <pc:sldMk cId="3846425166" sldId="276"/>
            <ac:spMk id="7" creationId="{961EA137-38D7-4187-B114-CD76BB9FE943}"/>
          </ac:spMkLst>
        </pc:spChg>
        <pc:graphicFrameChg chg="add mod">
          <ac:chgData name="Tanja Arvola" userId="64c0946d-c2dc-4178-8534-6113bb91beef" providerId="ADAL" clId="{02A46B19-72A3-4973-BA01-DC392E51D6A9}" dt="2021-09-15T06:42:29.144" v="173"/>
          <ac:graphicFrameMkLst>
            <pc:docMk/>
            <pc:sldMk cId="3846425166" sldId="276"/>
            <ac:graphicFrameMk id="9" creationId="{00000000-0008-0000-0A00-000002000000}"/>
          </ac:graphicFrameMkLst>
        </pc:graphicFrameChg>
        <pc:graphicFrameChg chg="del">
          <ac:chgData name="Tanja Arvola" userId="64c0946d-c2dc-4178-8534-6113bb91beef" providerId="ADAL" clId="{02A46B19-72A3-4973-BA01-DC392E51D6A9}" dt="2021-09-15T06:28:17.880" v="16" actId="478"/>
          <ac:graphicFrameMkLst>
            <pc:docMk/>
            <pc:sldMk cId="3846425166" sldId="276"/>
            <ac:graphicFrameMk id="10" creationId="{00000000-0008-0000-0A00-000002000000}"/>
          </ac:graphicFrameMkLst>
        </pc:graphicFrameChg>
      </pc:sldChg>
      <pc:sldChg chg="addSp delSp modSp mod">
        <pc:chgData name="Tanja Arvola" userId="64c0946d-c2dc-4178-8534-6113bb91beef" providerId="ADAL" clId="{02A46B19-72A3-4973-BA01-DC392E51D6A9}" dt="2021-09-15T06:42:54.076" v="182"/>
        <pc:sldMkLst>
          <pc:docMk/>
          <pc:sldMk cId="2271402288" sldId="277"/>
        </pc:sldMkLst>
        <pc:spChg chg="add del mod">
          <ac:chgData name="Tanja Arvola" userId="64c0946d-c2dc-4178-8534-6113bb91beef" providerId="ADAL" clId="{02A46B19-72A3-4973-BA01-DC392E51D6A9}" dt="2021-09-15T06:42:41.413" v="175"/>
          <ac:spMkLst>
            <pc:docMk/>
            <pc:sldMk cId="2271402288" sldId="277"/>
            <ac:spMk id="7" creationId="{ECBB0719-6538-42DE-B643-353AD3B2A604}"/>
          </ac:spMkLst>
        </pc:spChg>
        <pc:graphicFrameChg chg="add mod">
          <ac:chgData name="Tanja Arvola" userId="64c0946d-c2dc-4178-8534-6113bb91beef" providerId="ADAL" clId="{02A46B19-72A3-4973-BA01-DC392E51D6A9}" dt="2021-09-15T06:42:54.076" v="182"/>
          <ac:graphicFrameMkLst>
            <pc:docMk/>
            <pc:sldMk cId="2271402288" sldId="277"/>
            <ac:graphicFrameMk id="9" creationId="{00000000-0008-0000-0B00-000002000000}"/>
          </ac:graphicFrameMkLst>
        </pc:graphicFrameChg>
        <pc:graphicFrameChg chg="del">
          <ac:chgData name="Tanja Arvola" userId="64c0946d-c2dc-4178-8534-6113bb91beef" providerId="ADAL" clId="{02A46B19-72A3-4973-BA01-DC392E51D6A9}" dt="2021-09-15T06:28:19.171" v="17" actId="478"/>
          <ac:graphicFrameMkLst>
            <pc:docMk/>
            <pc:sldMk cId="2271402288" sldId="277"/>
            <ac:graphicFrameMk id="10" creationId="{00000000-0008-0000-0B00-000002000000}"/>
          </ac:graphicFrameMkLst>
        </pc:graphicFrameChg>
      </pc:sldChg>
      <pc:sldChg chg="addSp delSp modSp mod">
        <pc:chgData name="Tanja Arvola" userId="64c0946d-c2dc-4178-8534-6113bb91beef" providerId="ADAL" clId="{02A46B19-72A3-4973-BA01-DC392E51D6A9}" dt="2021-09-15T06:37:23.103" v="120"/>
        <pc:sldMkLst>
          <pc:docMk/>
          <pc:sldMk cId="470078494" sldId="283"/>
        </pc:sldMkLst>
        <pc:spChg chg="add del mod">
          <ac:chgData name="Tanja Arvola" userId="64c0946d-c2dc-4178-8534-6113bb91beef" providerId="ADAL" clId="{02A46B19-72A3-4973-BA01-DC392E51D6A9}" dt="2021-09-15T06:36:12.501" v="104"/>
          <ac:spMkLst>
            <pc:docMk/>
            <pc:sldMk cId="470078494" sldId="283"/>
            <ac:spMk id="3" creationId="{03E335B5-3D56-4889-B6B5-248932089FCC}"/>
          </ac:spMkLst>
        </pc:spChg>
        <pc:spChg chg="mod">
          <ac:chgData name="Tanja Arvola" userId="64c0946d-c2dc-4178-8534-6113bb91beef" providerId="ADAL" clId="{02A46B19-72A3-4973-BA01-DC392E51D6A9}" dt="2021-09-15T06:34:37.589" v="93" actId="404"/>
          <ac:spMkLst>
            <pc:docMk/>
            <pc:sldMk cId="470078494" sldId="283"/>
            <ac:spMk id="7" creationId="{A6D807D6-6024-4683-88C4-DF54332BF653}"/>
          </ac:spMkLst>
        </pc:spChg>
        <pc:graphicFrameChg chg="add mod">
          <ac:chgData name="Tanja Arvola" userId="64c0946d-c2dc-4178-8534-6113bb91beef" providerId="ADAL" clId="{02A46B19-72A3-4973-BA01-DC392E51D6A9}" dt="2021-09-15T06:36:12.388" v="102"/>
          <ac:graphicFrameMkLst>
            <pc:docMk/>
            <pc:sldMk cId="470078494" sldId="283"/>
            <ac:graphicFrameMk id="9" creationId="{1A910ACE-619B-4C8A-AEB6-E4991891B16D}"/>
          </ac:graphicFrameMkLst>
        </pc:graphicFrameChg>
        <pc:graphicFrameChg chg="add mod">
          <ac:chgData name="Tanja Arvola" userId="64c0946d-c2dc-4178-8534-6113bb91beef" providerId="ADAL" clId="{02A46B19-72A3-4973-BA01-DC392E51D6A9}" dt="2021-09-15T06:37:23.103" v="120"/>
          <ac:graphicFrameMkLst>
            <pc:docMk/>
            <pc:sldMk cId="470078494" sldId="283"/>
            <ac:graphicFrameMk id="10" creationId="{1A910ACE-619B-4C8A-AEB6-E4991891B16D}"/>
          </ac:graphicFrameMkLst>
        </pc:graphicFrameChg>
        <pc:graphicFrameChg chg="del">
          <ac:chgData name="Tanja Arvola" userId="64c0946d-c2dc-4178-8534-6113bb91beef" providerId="ADAL" clId="{02A46B19-72A3-4973-BA01-DC392E51D6A9}" dt="2021-09-15T06:28:04.898" v="9" actId="478"/>
          <ac:graphicFrameMkLst>
            <pc:docMk/>
            <pc:sldMk cId="470078494" sldId="283"/>
            <ac:graphicFrameMk id="15" creationId="{2F8ADEF0-891C-414B-8CA4-FED378E3DCB9}"/>
          </ac:graphicFrameMkLst>
        </pc:graphicFrameChg>
      </pc:sldChg>
      <pc:sldChg chg="addSp delSp modSp mod">
        <pc:chgData name="Tanja Arvola" userId="64c0946d-c2dc-4178-8534-6113bb91beef" providerId="ADAL" clId="{02A46B19-72A3-4973-BA01-DC392E51D6A9}" dt="2021-09-15T06:37:58.440" v="127" actId="403"/>
        <pc:sldMkLst>
          <pc:docMk/>
          <pc:sldMk cId="1689652213" sldId="284"/>
        </pc:sldMkLst>
        <pc:spChg chg="mod">
          <ac:chgData name="Tanja Arvola" userId="64c0946d-c2dc-4178-8534-6113bb91beef" providerId="ADAL" clId="{02A46B19-72A3-4973-BA01-DC392E51D6A9}" dt="2021-09-15T06:34:49.330" v="95" actId="404"/>
          <ac:spMkLst>
            <pc:docMk/>
            <pc:sldMk cId="1689652213" sldId="284"/>
            <ac:spMk id="2" creationId="{4D11A8A2-3517-4716-94C6-546ACA1BFEC7}"/>
          </ac:spMkLst>
        </pc:spChg>
        <pc:spChg chg="add del mod">
          <ac:chgData name="Tanja Arvola" userId="64c0946d-c2dc-4178-8534-6113bb91beef" providerId="ADAL" clId="{02A46B19-72A3-4973-BA01-DC392E51D6A9}" dt="2021-09-15T06:37:40.816" v="122"/>
          <ac:spMkLst>
            <pc:docMk/>
            <pc:sldMk cId="1689652213" sldId="284"/>
            <ac:spMk id="7" creationId="{F0771EF7-F97A-4307-9D9C-73A0B66A4A83}"/>
          </ac:spMkLst>
        </pc:spChg>
        <pc:graphicFrameChg chg="del">
          <ac:chgData name="Tanja Arvola" userId="64c0946d-c2dc-4178-8534-6113bb91beef" providerId="ADAL" clId="{02A46B19-72A3-4973-BA01-DC392E51D6A9}" dt="2021-09-15T06:28:07.558" v="10" actId="478"/>
          <ac:graphicFrameMkLst>
            <pc:docMk/>
            <pc:sldMk cId="1689652213" sldId="284"/>
            <ac:graphicFrameMk id="8" creationId="{A32C08F4-9114-4D5E-8935-98FCEDAE4EFD}"/>
          </ac:graphicFrameMkLst>
        </pc:graphicFrameChg>
        <pc:graphicFrameChg chg="add mod">
          <ac:chgData name="Tanja Arvola" userId="64c0946d-c2dc-4178-8534-6113bb91beef" providerId="ADAL" clId="{02A46B19-72A3-4973-BA01-DC392E51D6A9}" dt="2021-09-15T06:37:58.440" v="127" actId="403"/>
          <ac:graphicFrameMkLst>
            <pc:docMk/>
            <pc:sldMk cId="1689652213" sldId="284"/>
            <ac:graphicFrameMk id="9" creationId="{00000000-0008-0000-0E00-000002000000}"/>
          </ac:graphicFrameMkLst>
        </pc:graphicFrameChg>
      </pc:sldChg>
      <pc:sldChg chg="addSp delSp modSp mod">
        <pc:chgData name="Tanja Arvola" userId="64c0946d-c2dc-4178-8534-6113bb91beef" providerId="ADAL" clId="{02A46B19-72A3-4973-BA01-DC392E51D6A9}" dt="2021-09-15T06:38:33.436" v="137"/>
        <pc:sldMkLst>
          <pc:docMk/>
          <pc:sldMk cId="3393008717" sldId="285"/>
        </pc:sldMkLst>
        <pc:spChg chg="mod">
          <ac:chgData name="Tanja Arvola" userId="64c0946d-c2dc-4178-8534-6113bb91beef" providerId="ADAL" clId="{02A46B19-72A3-4973-BA01-DC392E51D6A9}" dt="2021-09-15T06:35:02.595" v="99" actId="404"/>
          <ac:spMkLst>
            <pc:docMk/>
            <pc:sldMk cId="3393008717" sldId="285"/>
            <ac:spMk id="2" creationId="{AC005028-B2C3-4DA4-A5BB-3DE252933046}"/>
          </ac:spMkLst>
        </pc:spChg>
        <pc:spChg chg="add del mod">
          <ac:chgData name="Tanja Arvola" userId="64c0946d-c2dc-4178-8534-6113bb91beef" providerId="ADAL" clId="{02A46B19-72A3-4973-BA01-DC392E51D6A9}" dt="2021-09-15T06:38:13.985" v="129"/>
          <ac:spMkLst>
            <pc:docMk/>
            <pc:sldMk cId="3393008717" sldId="285"/>
            <ac:spMk id="8" creationId="{F05E0B7F-E40D-430F-8EE8-739196E051E9}"/>
          </ac:spMkLst>
        </pc:spChg>
        <pc:graphicFrameChg chg="del">
          <ac:chgData name="Tanja Arvola" userId="64c0946d-c2dc-4178-8534-6113bb91beef" providerId="ADAL" clId="{02A46B19-72A3-4973-BA01-DC392E51D6A9}" dt="2021-09-15T06:28:09.285" v="11" actId="478"/>
          <ac:graphicFrameMkLst>
            <pc:docMk/>
            <pc:sldMk cId="3393008717" sldId="285"/>
            <ac:graphicFrameMk id="7" creationId="{00000000-0008-0000-1000-000002000000}"/>
          </ac:graphicFrameMkLst>
        </pc:graphicFrameChg>
        <pc:graphicFrameChg chg="add mod">
          <ac:chgData name="Tanja Arvola" userId="64c0946d-c2dc-4178-8534-6113bb91beef" providerId="ADAL" clId="{02A46B19-72A3-4973-BA01-DC392E51D6A9}" dt="2021-09-15T06:38:33.436" v="137"/>
          <ac:graphicFrameMkLst>
            <pc:docMk/>
            <pc:sldMk cId="3393008717" sldId="285"/>
            <ac:graphicFrameMk id="9" creationId="{00000000-0008-0000-0F00-000002000000}"/>
          </ac:graphicFrameMkLst>
        </pc:graphicFrameChg>
      </pc:sldChg>
    </pc:docChg>
  </pc:docChgLst>
  <pc:docChgLst>
    <pc:chgData name="Pauliina Pulkkinen" userId="af8b1fda-88e2-4846-a95e-ddf24976b6a2" providerId="ADAL" clId="{8D37FC1D-9BC3-4566-AB4F-6D3A1B83A5B5}"/>
    <pc:docChg chg="delSld modSld">
      <pc:chgData name="Pauliina Pulkkinen" userId="af8b1fda-88e2-4846-a95e-ddf24976b6a2" providerId="ADAL" clId="{8D37FC1D-9BC3-4566-AB4F-6D3A1B83A5B5}" dt="2021-04-30T07:30:32.280" v="8" actId="20577"/>
      <pc:docMkLst>
        <pc:docMk/>
      </pc:docMkLst>
      <pc:sldChg chg="modSp mod">
        <pc:chgData name="Pauliina Pulkkinen" userId="af8b1fda-88e2-4846-a95e-ddf24976b6a2" providerId="ADAL" clId="{8D37FC1D-9BC3-4566-AB4F-6D3A1B83A5B5}" dt="2021-04-30T07:30:32.280" v="8" actId="20577"/>
        <pc:sldMkLst>
          <pc:docMk/>
          <pc:sldMk cId="1598432189" sldId="265"/>
        </pc:sldMkLst>
        <pc:spChg chg="mod">
          <ac:chgData name="Pauliina Pulkkinen" userId="af8b1fda-88e2-4846-a95e-ddf24976b6a2" providerId="ADAL" clId="{8D37FC1D-9BC3-4566-AB4F-6D3A1B83A5B5}" dt="2021-04-30T07:30:32.280" v="8" actId="20577"/>
          <ac:spMkLst>
            <pc:docMk/>
            <pc:sldMk cId="1598432189" sldId="265"/>
            <ac:spMk id="2" creationId="{B10E37A1-3886-455C-B76C-16A6ACD21D41}"/>
          </ac:spMkLst>
        </pc:spChg>
      </pc:sldChg>
      <pc:sldChg chg="del">
        <pc:chgData name="Pauliina Pulkkinen" userId="af8b1fda-88e2-4846-a95e-ddf24976b6a2" providerId="ADAL" clId="{8D37FC1D-9BC3-4566-AB4F-6D3A1B83A5B5}" dt="2021-04-30T07:30:08.244" v="0" actId="47"/>
        <pc:sldMkLst>
          <pc:docMk/>
          <pc:sldMk cId="1789525938" sldId="283"/>
        </pc:sldMkLst>
      </pc:sldChg>
      <pc:sldChg chg="del">
        <pc:chgData name="Pauliina Pulkkinen" userId="af8b1fda-88e2-4846-a95e-ddf24976b6a2" providerId="ADAL" clId="{8D37FC1D-9BC3-4566-AB4F-6D3A1B83A5B5}" dt="2021-04-30T07:30:12.694" v="1" actId="47"/>
        <pc:sldMkLst>
          <pc:docMk/>
          <pc:sldMk cId="919546764" sldId="284"/>
        </pc:sldMkLst>
      </pc:sldChg>
      <pc:sldChg chg="del">
        <pc:chgData name="Pauliina Pulkkinen" userId="af8b1fda-88e2-4846-a95e-ddf24976b6a2" providerId="ADAL" clId="{8D37FC1D-9BC3-4566-AB4F-6D3A1B83A5B5}" dt="2021-04-30T07:30:18.354" v="2" actId="47"/>
        <pc:sldMkLst>
          <pc:docMk/>
          <pc:sldMk cId="691628303" sldId="28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https://kauppakamari.sharepoint.com/sites/k3files/Yhteiset/8.%20VIESTINT&#196;/Kauppakamarien%20kyselyt%20ym/Pikakyselyt%20koronavirustilanteesta/Pikakysely%20koronavirustilanteesta%2014.9.2021/Pikakyselykoronavirustilanteesta14.9._YHTEENS&#19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D1E57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entury Gothic" panose="020B0502020202020204" pitchFamily="34" charset="0"/>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'11 Kysymys'!$F$33:$F$41</c:f>
              <c:strCache>
                <c:ptCount val="9"/>
                <c:pt idx="0">
                  <c:v>Alan henkilöstömäärän aiemmin ennakoitua suurempi lisääntyminen</c:v>
                </c:pt>
                <c:pt idx="1">
                  <c:v>Alan liikevaihdon aiemmin ennakoitua suurempi lasku</c:v>
                </c:pt>
                <c:pt idx="2">
                  <c:v>Alan liikevaihdon aiemmin ennakoitua suurempi nousu</c:v>
                </c:pt>
                <c:pt idx="3">
                  <c:v>Alan henkilöstömäärän aiemmin ennakoitua suurempi vähentyminen</c:v>
                </c:pt>
                <c:pt idx="4">
                  <c:v>Markkinaosuuksien merkittävä muutos toimijoiden kesken</c:v>
                </c:pt>
                <c:pt idx="5">
                  <c:v>Henkilöstön osaamisen kehittämisen tarpeen lisääntyminen</c:v>
                </c:pt>
                <c:pt idx="6">
                  <c:v>Uudenlaisen johtamistyön muutostarpeen</c:v>
                </c:pt>
                <c:pt idx="7">
                  <c:v>Digitalisaation vauhdittuminen</c:v>
                </c:pt>
                <c:pt idx="8">
                  <c:v>Etätyön lisääntyminen</c:v>
                </c:pt>
              </c:strCache>
            </c:strRef>
          </c:cat>
          <c:val>
            <c:numRef>
              <c:f>'11 Kysymys'!$G$33:$G$41</c:f>
              <c:numCache>
                <c:formatCode>0.0%</c:formatCode>
                <c:ptCount val="9"/>
                <c:pt idx="0">
                  <c:v>6.9207622868605823E-2</c:v>
                </c:pt>
                <c:pt idx="1">
                  <c:v>9.327983951855566E-2</c:v>
                </c:pt>
                <c:pt idx="2">
                  <c:v>0.10481444332998997</c:v>
                </c:pt>
                <c:pt idx="3">
                  <c:v>0.10631895687061184</c:v>
                </c:pt>
                <c:pt idx="4">
                  <c:v>0.1905717151454363</c:v>
                </c:pt>
                <c:pt idx="5">
                  <c:v>0.37763289869608824</c:v>
                </c:pt>
                <c:pt idx="6">
                  <c:v>0.52006018054162484</c:v>
                </c:pt>
                <c:pt idx="7">
                  <c:v>0.71013039117352061</c:v>
                </c:pt>
                <c:pt idx="8">
                  <c:v>0.76278836509528591</c:v>
                </c:pt>
              </c:numCache>
            </c:numRef>
          </c:val>
          <c:extLst>
            <c:ext xmlns:c16="http://schemas.microsoft.com/office/drawing/2014/chart" uri="{C3380CC4-5D6E-409C-BE32-E72D297353CC}">
              <c16:uniqueId val="{00000000-5942-4E11-939E-6EBE2A991724}"/>
            </c:ext>
          </c:extLst>
        </c:ser>
        <c:dLbls>
          <c:dLblPos val="outEnd"/>
          <c:showLegendKey val="0"/>
          <c:showVal val="1"/>
          <c:showCatName val="0"/>
          <c:showSerName val="0"/>
          <c:showPercent val="0"/>
          <c:showBubbleSize val="0"/>
        </c:dLbls>
        <c:gapWidth val="182"/>
        <c:axId val="2082866512"/>
        <c:axId val="1980159760"/>
      </c:barChart>
      <c:catAx>
        <c:axId val="20828665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fi-FI"/>
          </a:p>
        </c:txPr>
        <c:crossAx val="1980159760"/>
        <c:crosses val="autoZero"/>
        <c:auto val="1"/>
        <c:lblAlgn val="ctr"/>
        <c:lblOffset val="100"/>
        <c:noMultiLvlLbl val="0"/>
      </c:catAx>
      <c:valAx>
        <c:axId val="1980159760"/>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fi-FI"/>
          </a:p>
        </c:txPr>
        <c:crossAx val="2082866512"/>
        <c:crosses val="autoZero"/>
        <c:crossBetween val="between"/>
        <c:minorUnit val="0.2"/>
      </c:valAx>
      <c:spPr>
        <a:noFill/>
        <a:ln>
          <a:noFill/>
        </a:ln>
        <a:effectLst/>
      </c:spPr>
    </c:plotArea>
    <c:plotVisOnly val="1"/>
    <c:dispBlanksAs val="gap"/>
    <c:showDLblsOverMax val="0"/>
  </c:chart>
  <c:spPr>
    <a:noFill/>
    <a:ln>
      <a:noFill/>
    </a:ln>
    <a:effectLst/>
  </c:spPr>
  <c:txPr>
    <a:bodyPr/>
    <a:lstStyle/>
    <a:p>
      <a:pPr>
        <a:defRPr sz="1100">
          <a:latin typeface="Century Gothic" panose="020B0502020202020204" pitchFamily="34" charset="0"/>
        </a:defRPr>
      </a:pPr>
      <a:endParaRPr lang="fi-FI"/>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00266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Century Gothic" panose="020B0502020202020204" pitchFamily="34" charset="0"/>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 Kysymys'!$H$36:$H$54</c:f>
              <c:strCache>
                <c:ptCount val="19"/>
                <c:pt idx="0">
                  <c:v>Ålands handelskammare</c:v>
                </c:pt>
                <c:pt idx="1">
                  <c:v>Pohjanmaan kauppakamari</c:v>
                </c:pt>
                <c:pt idx="2">
                  <c:v>Länsi-Uudenmaan kauppakamari</c:v>
                </c:pt>
                <c:pt idx="3">
                  <c:v>Rauman kauppakamari</c:v>
                </c:pt>
                <c:pt idx="4">
                  <c:v>Riihimäen-Hyvinkään kauppakamari</c:v>
                </c:pt>
                <c:pt idx="5">
                  <c:v>Etelä-Savon kauppakamari</c:v>
                </c:pt>
                <c:pt idx="6">
                  <c:v>Etelä-Karjalan kauppakamari</c:v>
                </c:pt>
                <c:pt idx="7">
                  <c:v>Lapin kauppakamari</c:v>
                </c:pt>
                <c:pt idx="8">
                  <c:v>Kymenlaakson kauppakamari</c:v>
                </c:pt>
                <c:pt idx="9">
                  <c:v>Satakunnan kauppakamari</c:v>
                </c:pt>
                <c:pt idx="10">
                  <c:v>Pohjois-Karjalan kauppakamari</c:v>
                </c:pt>
                <c:pt idx="11">
                  <c:v>Etelä-Pohjanmaan kauppakamari</c:v>
                </c:pt>
                <c:pt idx="12">
                  <c:v>Keski-Suomen kauppakamari</c:v>
                </c:pt>
                <c:pt idx="13">
                  <c:v>Kuopion alueen kauppakamari</c:v>
                </c:pt>
                <c:pt idx="14">
                  <c:v>Oulun kauppakamari</c:v>
                </c:pt>
                <c:pt idx="15">
                  <c:v>Hämeen kauppakamari</c:v>
                </c:pt>
                <c:pt idx="16">
                  <c:v>Turun kauppakamari</c:v>
                </c:pt>
                <c:pt idx="17">
                  <c:v>Tampereen kauppakamari</c:v>
                </c:pt>
                <c:pt idx="18">
                  <c:v>Helsingin seudun kauppakamari</c:v>
                </c:pt>
              </c:strCache>
            </c:strRef>
          </c:cat>
          <c:val>
            <c:numRef>
              <c:f>'1 Kysymys'!$I$36:$I$54</c:f>
              <c:numCache>
                <c:formatCode>0.0%</c:formatCode>
                <c:ptCount val="19"/>
                <c:pt idx="0">
                  <c:v>0</c:v>
                </c:pt>
                <c:pt idx="1">
                  <c:v>2.5075225677031092E-3</c:v>
                </c:pt>
                <c:pt idx="2">
                  <c:v>1.5546639919759278E-2</c:v>
                </c:pt>
                <c:pt idx="3">
                  <c:v>1.7552657973921765E-2</c:v>
                </c:pt>
                <c:pt idx="4">
                  <c:v>2.2066198595787363E-2</c:v>
                </c:pt>
                <c:pt idx="5">
                  <c:v>2.4072216649949851E-2</c:v>
                </c:pt>
                <c:pt idx="6">
                  <c:v>2.5576730190571717E-2</c:v>
                </c:pt>
                <c:pt idx="7">
                  <c:v>2.8084252758274825E-2</c:v>
                </c:pt>
                <c:pt idx="8">
                  <c:v>3.3099297893681046E-2</c:v>
                </c:pt>
                <c:pt idx="9">
                  <c:v>3.4102306920762285E-2</c:v>
                </c:pt>
                <c:pt idx="10">
                  <c:v>3.4603811434302911E-2</c:v>
                </c:pt>
                <c:pt idx="11">
                  <c:v>3.9618856569709128E-2</c:v>
                </c:pt>
                <c:pt idx="12">
                  <c:v>4.0621865596790374E-2</c:v>
                </c:pt>
                <c:pt idx="13">
                  <c:v>5.0651955867602808E-2</c:v>
                </c:pt>
                <c:pt idx="14">
                  <c:v>7.0210631895687062E-2</c:v>
                </c:pt>
                <c:pt idx="15">
                  <c:v>7.372116349047142E-2</c:v>
                </c:pt>
                <c:pt idx="16">
                  <c:v>0.10180541624874624</c:v>
                </c:pt>
                <c:pt idx="17">
                  <c:v>0.12286860581745236</c:v>
                </c:pt>
                <c:pt idx="18">
                  <c:v>0.2632898696088265</c:v>
                </c:pt>
              </c:numCache>
            </c:numRef>
          </c:val>
          <c:extLst>
            <c:ext xmlns:c16="http://schemas.microsoft.com/office/drawing/2014/chart" uri="{C3380CC4-5D6E-409C-BE32-E72D297353CC}">
              <c16:uniqueId val="{00000000-AF3E-43C4-AFED-304A8766E21A}"/>
            </c:ext>
          </c:extLst>
        </c:ser>
        <c:dLbls>
          <c:dLblPos val="outEnd"/>
          <c:showLegendKey val="0"/>
          <c:showVal val="1"/>
          <c:showCatName val="0"/>
          <c:showSerName val="0"/>
          <c:showPercent val="0"/>
          <c:showBubbleSize val="0"/>
        </c:dLbls>
        <c:gapWidth val="182"/>
        <c:axId val="2078397472"/>
        <c:axId val="2083708592"/>
      </c:barChart>
      <c:catAx>
        <c:axId val="20783974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fi-FI"/>
          </a:p>
        </c:txPr>
        <c:crossAx val="2083708592"/>
        <c:crosses val="autoZero"/>
        <c:auto val="1"/>
        <c:lblAlgn val="ctr"/>
        <c:lblOffset val="100"/>
        <c:noMultiLvlLbl val="0"/>
      </c:catAx>
      <c:valAx>
        <c:axId val="2083708592"/>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fi-FI"/>
          </a:p>
        </c:txPr>
        <c:crossAx val="2078397472"/>
        <c:crosses val="autoZero"/>
        <c:crossBetween val="between"/>
      </c:valAx>
      <c:spPr>
        <a:noFill/>
        <a:ln>
          <a:noFill/>
        </a:ln>
        <a:effectLst/>
      </c:spPr>
    </c:plotArea>
    <c:plotVisOnly val="1"/>
    <c:dispBlanksAs val="gap"/>
    <c:showDLblsOverMax val="0"/>
  </c:chart>
  <c:spPr>
    <a:noFill/>
    <a:ln>
      <a:noFill/>
    </a:ln>
    <a:effectLst/>
  </c:spPr>
  <c:txPr>
    <a:bodyPr/>
    <a:lstStyle/>
    <a:p>
      <a:pPr>
        <a:defRPr sz="800">
          <a:latin typeface="Century Gothic" panose="020B0502020202020204" pitchFamily="34" charset="0"/>
        </a:defRPr>
      </a:pPr>
      <a:endParaRPr lang="fi-FI"/>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00266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Century Gothic" panose="020B0502020202020204" pitchFamily="34" charset="0"/>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 Kysymys'!$H$34:$H$54</c:f>
              <c:strCache>
                <c:ptCount val="21"/>
                <c:pt idx="0">
                  <c:v>Kotitalouksien toiminta työnantajina</c:v>
                </c:pt>
                <c:pt idx="1">
                  <c:v>Kansainvälisten organisaatioiden ja toimielinten toiminta</c:v>
                </c:pt>
                <c:pt idx="2">
                  <c:v>Kaivostoiminta ja louhinta</c:v>
                </c:pt>
                <c:pt idx="3">
                  <c:v>Julkinen hallinto ja maanpuolustus</c:v>
                </c:pt>
                <c:pt idx="4">
                  <c:v>Maa-, metsä- ja kalatalous</c:v>
                </c:pt>
                <c:pt idx="5">
                  <c:v>Vesihuolto, viemäri- ja jätevesihuolto</c:v>
                </c:pt>
                <c:pt idx="6">
                  <c:v>Sähkö-, kaasu- ja lämpöhuolto</c:v>
                </c:pt>
                <c:pt idx="7">
                  <c:v>Koulutus</c:v>
                </c:pt>
                <c:pt idx="8">
                  <c:v>Taiteet, viihde ja virkistys</c:v>
                </c:pt>
                <c:pt idx="9">
                  <c:v>Terveys- ja sosiaalipalvelut</c:v>
                </c:pt>
                <c:pt idx="10">
                  <c:v>Rahoitus- ja vakuutustoiminta</c:v>
                </c:pt>
                <c:pt idx="11">
                  <c:v>Ammatillinen, tieteellinen ja tekninen toiminta</c:v>
                </c:pt>
                <c:pt idx="12">
                  <c:v>Kiinteistöalan toiminta</c:v>
                </c:pt>
                <c:pt idx="13">
                  <c:v>Kuljetus ja varastointi</c:v>
                </c:pt>
                <c:pt idx="14">
                  <c:v>Majoitus- ja ravitsemistoiminta</c:v>
                </c:pt>
                <c:pt idx="15">
                  <c:v>Hallinto- ja tukipalvelutoiminta</c:v>
                </c:pt>
                <c:pt idx="16">
                  <c:v>Informaatio ja viestintä</c:v>
                </c:pt>
                <c:pt idx="17">
                  <c:v>Rakentaminen</c:v>
                </c:pt>
                <c:pt idx="18">
                  <c:v>Tukku- ja vähittäiskauppa</c:v>
                </c:pt>
                <c:pt idx="19">
                  <c:v>Muu palvelutoiminta</c:v>
                </c:pt>
                <c:pt idx="20">
                  <c:v>Teollisuus</c:v>
                </c:pt>
              </c:strCache>
            </c:strRef>
          </c:cat>
          <c:val>
            <c:numRef>
              <c:f>'2 Kysymys'!$I$34:$I$54</c:f>
              <c:numCache>
                <c:formatCode>0.0%</c:formatCode>
                <c:ptCount val="21"/>
                <c:pt idx="0">
                  <c:v>0</c:v>
                </c:pt>
                <c:pt idx="1">
                  <c:v>5.0150451354062197E-4</c:v>
                </c:pt>
                <c:pt idx="2">
                  <c:v>4.0120361083249749E-3</c:v>
                </c:pt>
                <c:pt idx="3">
                  <c:v>6.519558676028085E-3</c:v>
                </c:pt>
                <c:pt idx="4">
                  <c:v>7.5225677031093277E-3</c:v>
                </c:pt>
                <c:pt idx="5">
                  <c:v>7.5225677031093277E-3</c:v>
                </c:pt>
                <c:pt idx="6">
                  <c:v>1.5546639919759278E-2</c:v>
                </c:pt>
                <c:pt idx="7">
                  <c:v>2.106318956870612E-2</c:v>
                </c:pt>
                <c:pt idx="8">
                  <c:v>2.2066198595787363E-2</c:v>
                </c:pt>
                <c:pt idx="9">
                  <c:v>2.5075225677031094E-2</c:v>
                </c:pt>
                <c:pt idx="10">
                  <c:v>2.5576730190571717E-2</c:v>
                </c:pt>
                <c:pt idx="11">
                  <c:v>4.212637913741224E-2</c:v>
                </c:pt>
                <c:pt idx="12">
                  <c:v>4.2627883650952866E-2</c:v>
                </c:pt>
                <c:pt idx="13">
                  <c:v>4.5636910732196591E-2</c:v>
                </c:pt>
                <c:pt idx="14">
                  <c:v>4.5636910732196591E-2</c:v>
                </c:pt>
                <c:pt idx="15">
                  <c:v>6.1183550651955868E-2</c:v>
                </c:pt>
                <c:pt idx="16">
                  <c:v>7.1715145436308927E-2</c:v>
                </c:pt>
                <c:pt idx="17">
                  <c:v>8.0742226680040122E-2</c:v>
                </c:pt>
                <c:pt idx="18">
                  <c:v>0.12587763289869611</c:v>
                </c:pt>
                <c:pt idx="19">
                  <c:v>0.13289869608826482</c:v>
                </c:pt>
                <c:pt idx="20">
                  <c:v>0.21614844533600799</c:v>
                </c:pt>
              </c:numCache>
            </c:numRef>
          </c:val>
          <c:extLst>
            <c:ext xmlns:c16="http://schemas.microsoft.com/office/drawing/2014/chart" uri="{C3380CC4-5D6E-409C-BE32-E72D297353CC}">
              <c16:uniqueId val="{00000000-B204-4A12-AD71-3D7A699DCEB4}"/>
            </c:ext>
          </c:extLst>
        </c:ser>
        <c:dLbls>
          <c:dLblPos val="outEnd"/>
          <c:showLegendKey val="0"/>
          <c:showVal val="1"/>
          <c:showCatName val="0"/>
          <c:showSerName val="0"/>
          <c:showPercent val="0"/>
          <c:showBubbleSize val="0"/>
        </c:dLbls>
        <c:gapWidth val="182"/>
        <c:axId val="2080867136"/>
        <c:axId val="1989170656"/>
      </c:barChart>
      <c:catAx>
        <c:axId val="20808671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fi-FI"/>
          </a:p>
        </c:txPr>
        <c:crossAx val="1989170656"/>
        <c:crosses val="autoZero"/>
        <c:auto val="1"/>
        <c:lblAlgn val="ctr"/>
        <c:lblOffset val="100"/>
        <c:noMultiLvlLbl val="0"/>
      </c:catAx>
      <c:valAx>
        <c:axId val="1989170656"/>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fi-FI"/>
          </a:p>
        </c:txPr>
        <c:crossAx val="2080867136"/>
        <c:crosses val="autoZero"/>
        <c:crossBetween val="between"/>
      </c:valAx>
      <c:spPr>
        <a:noFill/>
        <a:ln>
          <a:noFill/>
        </a:ln>
        <a:effectLst/>
      </c:spPr>
    </c:plotArea>
    <c:plotVisOnly val="1"/>
    <c:dispBlanksAs val="gap"/>
    <c:showDLblsOverMax val="0"/>
  </c:chart>
  <c:spPr>
    <a:noFill/>
    <a:ln>
      <a:noFill/>
    </a:ln>
    <a:effectLst/>
  </c:spPr>
  <c:txPr>
    <a:bodyPr/>
    <a:lstStyle/>
    <a:p>
      <a:pPr>
        <a:defRPr sz="900">
          <a:latin typeface="Century Gothic" panose="020B0502020202020204" pitchFamily="34" charset="0"/>
        </a:defRPr>
      </a:pPr>
      <a:endParaRPr lang="fi-FI"/>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3"/>
            </a:solidFill>
            <a:ln>
              <a:noFill/>
            </a:ln>
          </c:spPr>
          <c:invertIfNegative val="0"/>
          <c:dPt>
            <c:idx val="0"/>
            <c:invertIfNegative val="0"/>
            <c:bubble3D val="0"/>
            <c:extLst>
              <c:ext xmlns:c16="http://schemas.microsoft.com/office/drawing/2014/chart" uri="{C3380CC4-5D6E-409C-BE32-E72D297353CC}">
                <c16:uniqueId val="{00000000-D283-4B6B-BD3F-C4C930F3B849}"/>
              </c:ext>
            </c:extLst>
          </c:dPt>
          <c:dPt>
            <c:idx val="1"/>
            <c:invertIfNegative val="0"/>
            <c:bubble3D val="0"/>
            <c:spPr>
              <a:solidFill>
                <a:schemeClr val="accent3"/>
              </a:solidFill>
              <a:ln>
                <a:noFill/>
              </a:ln>
            </c:spPr>
            <c:extLst>
              <c:ext xmlns:c16="http://schemas.microsoft.com/office/drawing/2014/chart" uri="{C3380CC4-5D6E-409C-BE32-E72D297353CC}">
                <c16:uniqueId val="{00000002-D283-4B6B-BD3F-C4C930F3B849}"/>
              </c:ext>
            </c:extLst>
          </c:dPt>
          <c:dPt>
            <c:idx val="2"/>
            <c:invertIfNegative val="0"/>
            <c:bubble3D val="0"/>
            <c:spPr>
              <a:solidFill>
                <a:schemeClr val="accent3"/>
              </a:solidFill>
              <a:ln>
                <a:noFill/>
              </a:ln>
            </c:spPr>
            <c:extLst>
              <c:ext xmlns:c16="http://schemas.microsoft.com/office/drawing/2014/chart" uri="{C3380CC4-5D6E-409C-BE32-E72D297353CC}">
                <c16:uniqueId val="{00000004-D283-4B6B-BD3F-C4C930F3B849}"/>
              </c:ext>
            </c:extLst>
          </c:dPt>
          <c:dPt>
            <c:idx val="3"/>
            <c:invertIfNegative val="0"/>
            <c:bubble3D val="0"/>
            <c:spPr>
              <a:solidFill>
                <a:schemeClr val="accent3"/>
              </a:solidFill>
              <a:ln>
                <a:noFill/>
              </a:ln>
            </c:spPr>
            <c:extLst>
              <c:ext xmlns:c16="http://schemas.microsoft.com/office/drawing/2014/chart" uri="{C3380CC4-5D6E-409C-BE32-E72D297353CC}">
                <c16:uniqueId val="{00000006-D283-4B6B-BD3F-C4C930F3B849}"/>
              </c:ext>
            </c:extLst>
          </c:dPt>
          <c:dPt>
            <c:idx val="4"/>
            <c:invertIfNegative val="0"/>
            <c:bubble3D val="0"/>
            <c:spPr>
              <a:solidFill>
                <a:schemeClr val="accent3"/>
              </a:solidFill>
              <a:ln>
                <a:noFill/>
              </a:ln>
            </c:spPr>
            <c:extLst>
              <c:ext xmlns:c16="http://schemas.microsoft.com/office/drawing/2014/chart" uri="{C3380CC4-5D6E-409C-BE32-E72D297353CC}">
                <c16:uniqueId val="{00000008-D283-4B6B-BD3F-C4C930F3B849}"/>
              </c:ext>
            </c:extLst>
          </c:dPt>
          <c:dLbls>
            <c:numFmt formatCode="0.0%" sourceLinked="0"/>
            <c:spPr>
              <a:noFill/>
              <a:ln>
                <a:noFill/>
              </a:ln>
              <a:effectLst/>
            </c:spPr>
            <c:txPr>
              <a:bodyPr rot="0" vert="horz"/>
              <a:lstStyle/>
              <a:p>
                <a:pPr algn="ctr">
                  <a:defRPr sz="14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'3 Kysymys'!$B$34:$B$38</c:f>
              <c:strCache>
                <c:ptCount val="5"/>
                <c:pt idx="0">
                  <c:v>Yksinyrittäjä</c:v>
                </c:pt>
                <c:pt idx="1">
                  <c:v>2-9</c:v>
                </c:pt>
                <c:pt idx="2">
                  <c:v>10-49</c:v>
                </c:pt>
                <c:pt idx="3">
                  <c:v>50-249</c:v>
                </c:pt>
                <c:pt idx="4">
                  <c:v>250 tai yli</c:v>
                </c:pt>
              </c:strCache>
            </c:strRef>
          </c:cat>
          <c:val>
            <c:numRef>
              <c:f>'3 Kysymys'!$C$34:$C$38</c:f>
              <c:numCache>
                <c:formatCode>0.0%</c:formatCode>
                <c:ptCount val="5"/>
                <c:pt idx="0">
                  <c:v>6.4694082246740225E-2</c:v>
                </c:pt>
                <c:pt idx="1">
                  <c:v>0.34704112337011034</c:v>
                </c:pt>
                <c:pt idx="2">
                  <c:v>0.34503510531594783</c:v>
                </c:pt>
                <c:pt idx="3">
                  <c:v>0.1654964894684052</c:v>
                </c:pt>
                <c:pt idx="4">
                  <c:v>7.773319959879639E-2</c:v>
                </c:pt>
              </c:numCache>
            </c:numRef>
          </c:val>
          <c:extLst>
            <c:ext xmlns:c16="http://schemas.microsoft.com/office/drawing/2014/chart" uri="{C3380CC4-5D6E-409C-BE32-E72D297353CC}">
              <c16:uniqueId val="{00000009-D283-4B6B-BD3F-C4C930F3B849}"/>
            </c:ext>
          </c:extLst>
        </c:ser>
        <c:dLbls>
          <c:showLegendKey val="0"/>
          <c:showVal val="0"/>
          <c:showCatName val="0"/>
          <c:showSerName val="0"/>
          <c:showPercent val="0"/>
          <c:showBubbleSize val="0"/>
        </c:dLbls>
        <c:gapWidth val="40"/>
        <c:axId val="53945558"/>
        <c:axId val="51933465"/>
      </c:barChart>
      <c:catAx>
        <c:axId val="53945558"/>
        <c:scaling>
          <c:orientation val="minMax"/>
        </c:scaling>
        <c:delete val="0"/>
        <c:axPos val="b"/>
        <c:numFmt formatCode="General" sourceLinked="0"/>
        <c:majorTickMark val="out"/>
        <c:minorTickMark val="none"/>
        <c:tickLblPos val="nextTo"/>
        <c:spPr>
          <a:ln>
            <a:noFill/>
          </a:ln>
        </c:spPr>
        <c:txPr>
          <a:bodyPr rot="0" vert="horz"/>
          <a:lstStyle/>
          <a:p>
            <a:pPr>
              <a:defRPr/>
            </a:pPr>
            <a:endParaRPr lang="fi-FI"/>
          </a:p>
        </c:txPr>
        <c:crossAx val="51933465"/>
        <c:crosses val="autoZero"/>
        <c:auto val="0"/>
        <c:lblAlgn val="ctr"/>
        <c:lblOffset val="100"/>
        <c:noMultiLvlLbl val="0"/>
      </c:catAx>
      <c:valAx>
        <c:axId val="51933465"/>
        <c:scaling>
          <c:orientation val="minMax"/>
          <c:max val="0.5"/>
          <c:min val="0"/>
        </c:scaling>
        <c:delete val="0"/>
        <c:axPos val="l"/>
        <c:majorGridlines>
          <c:spPr>
            <a:ln w="12700">
              <a:solidFill>
                <a:srgbClr val="D3D3D3"/>
              </a:solidFill>
            </a:ln>
          </c:spPr>
        </c:majorGridlines>
        <c:title>
          <c:tx>
            <c:rich>
              <a:bodyPr rot="-5400000" vert="horz"/>
              <a:lstStyle/>
              <a:p>
                <a:pPr algn="ctr">
                  <a:defRPr/>
                </a:pPr>
                <a:r>
                  <a:rPr lang="en-US"/>
                  <a:t>Prosentti</a:t>
                </a:r>
              </a:p>
            </c:rich>
          </c:tx>
          <c:overlay val="0"/>
          <c:spPr>
            <a:noFill/>
            <a:ln>
              <a:noFill/>
            </a:ln>
          </c:spPr>
        </c:title>
        <c:numFmt formatCode="0%" sourceLinked="0"/>
        <c:majorTickMark val="out"/>
        <c:minorTickMark val="none"/>
        <c:tickLblPos val="nextTo"/>
        <c:spPr>
          <a:ln>
            <a:noFill/>
          </a:ln>
        </c:spPr>
        <c:crossAx val="53945558"/>
        <c:crosses val="autoZero"/>
        <c:crossBetween val="between"/>
      </c:valAx>
      <c:spPr>
        <a:solidFill>
          <a:srgbClr val="FFFFFF"/>
        </a:solidFill>
        <a:ln w="12700">
          <a:noFill/>
        </a:ln>
      </c:spPr>
    </c:plotArea>
    <c:plotVisOnly val="0"/>
    <c:dispBlanksAs val="gap"/>
    <c:showDLblsOverMax val="0"/>
  </c:chart>
  <c:txPr>
    <a:bodyPr rot="0" vert="horz"/>
    <a:lstStyle/>
    <a:p>
      <a:pPr>
        <a:defRPr lang="en-US" sz="1200" b="0" u="none" baseline="0">
          <a:solidFill>
            <a:srgbClr val="000000"/>
          </a:solidFill>
          <a:latin typeface="+mj-lt"/>
          <a:ea typeface="Calibri"/>
          <a:cs typeface="Calibri"/>
        </a:defRPr>
      </a:pPr>
      <a:endParaRPr lang="fi-FI"/>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c:spPr>
          <c:invertIfNegative val="0"/>
          <c:dPt>
            <c:idx val="0"/>
            <c:invertIfNegative val="0"/>
            <c:bubble3D val="0"/>
            <c:extLst>
              <c:ext xmlns:c16="http://schemas.microsoft.com/office/drawing/2014/chart" uri="{C3380CC4-5D6E-409C-BE32-E72D297353CC}">
                <c16:uniqueId val="{00000000-BB4D-4742-A40E-D53B1C0AC952}"/>
              </c:ext>
            </c:extLst>
          </c:dPt>
          <c:dPt>
            <c:idx val="1"/>
            <c:invertIfNegative val="0"/>
            <c:bubble3D val="0"/>
            <c:spPr>
              <a:solidFill>
                <a:schemeClr val="accent1"/>
              </a:solidFill>
              <a:ln>
                <a:noFill/>
              </a:ln>
            </c:spPr>
            <c:extLst>
              <c:ext xmlns:c16="http://schemas.microsoft.com/office/drawing/2014/chart" uri="{C3380CC4-5D6E-409C-BE32-E72D297353CC}">
                <c16:uniqueId val="{00000002-BB4D-4742-A40E-D53B1C0AC952}"/>
              </c:ext>
            </c:extLst>
          </c:dPt>
          <c:dPt>
            <c:idx val="2"/>
            <c:invertIfNegative val="0"/>
            <c:bubble3D val="0"/>
            <c:spPr>
              <a:solidFill>
                <a:schemeClr val="accent1"/>
              </a:solidFill>
              <a:ln>
                <a:noFill/>
              </a:ln>
            </c:spPr>
            <c:extLst>
              <c:ext xmlns:c16="http://schemas.microsoft.com/office/drawing/2014/chart" uri="{C3380CC4-5D6E-409C-BE32-E72D297353CC}">
                <c16:uniqueId val="{00000004-BB4D-4742-A40E-D53B1C0AC952}"/>
              </c:ext>
            </c:extLst>
          </c:dPt>
          <c:dPt>
            <c:idx val="3"/>
            <c:invertIfNegative val="0"/>
            <c:bubble3D val="0"/>
            <c:spPr>
              <a:solidFill>
                <a:schemeClr val="accent1"/>
              </a:solidFill>
              <a:ln>
                <a:noFill/>
              </a:ln>
            </c:spPr>
            <c:extLst>
              <c:ext xmlns:c16="http://schemas.microsoft.com/office/drawing/2014/chart" uri="{C3380CC4-5D6E-409C-BE32-E72D297353CC}">
                <c16:uniqueId val="{00000006-BB4D-4742-A40E-D53B1C0AC952}"/>
              </c:ext>
            </c:extLst>
          </c:dPt>
          <c:dLbls>
            <c:numFmt formatCode="0.0%" sourceLinked="0"/>
            <c:spPr>
              <a:noFill/>
              <a:ln>
                <a:noFill/>
              </a:ln>
              <a:effectLst/>
            </c:spPr>
            <c:txPr>
              <a:bodyPr rot="0" vert="horz"/>
              <a:lstStyle/>
              <a:p>
                <a:pPr algn="ctr">
                  <a:defRPr sz="14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'4 Kysymys'!$B$34:$B$37</c:f>
              <c:strCache>
                <c:ptCount val="4"/>
                <c:pt idx="0">
                  <c:v>alle 2 miljoonaa euroa</c:v>
                </c:pt>
                <c:pt idx="1">
                  <c:v>2-10 miljoonaa euroa</c:v>
                </c:pt>
                <c:pt idx="2">
                  <c:v>11-49 miljoonaa euroa</c:v>
                </c:pt>
                <c:pt idx="3">
                  <c:v>50 miljoonaa euroa tai enemmän</c:v>
                </c:pt>
              </c:strCache>
            </c:strRef>
          </c:cat>
          <c:val>
            <c:numRef>
              <c:f>'4 Kysymys'!$C$34:$C$37</c:f>
              <c:numCache>
                <c:formatCode>0.0%</c:formatCode>
                <c:ptCount val="4"/>
                <c:pt idx="0">
                  <c:v>0.45336008024072216</c:v>
                </c:pt>
                <c:pt idx="1">
                  <c:v>0.29789368104312935</c:v>
                </c:pt>
                <c:pt idx="2">
                  <c:v>0.14393179538615847</c:v>
                </c:pt>
                <c:pt idx="3">
                  <c:v>0.10481444332998997</c:v>
                </c:pt>
              </c:numCache>
            </c:numRef>
          </c:val>
          <c:extLst>
            <c:ext xmlns:c16="http://schemas.microsoft.com/office/drawing/2014/chart" uri="{C3380CC4-5D6E-409C-BE32-E72D297353CC}">
              <c16:uniqueId val="{00000007-BB4D-4742-A40E-D53B1C0AC952}"/>
            </c:ext>
          </c:extLst>
        </c:ser>
        <c:dLbls>
          <c:showLegendKey val="0"/>
          <c:showVal val="0"/>
          <c:showCatName val="0"/>
          <c:showSerName val="0"/>
          <c:showPercent val="0"/>
          <c:showBubbleSize val="0"/>
        </c:dLbls>
        <c:gapWidth val="40"/>
        <c:axId val="20567029"/>
        <c:axId val="44588557"/>
      </c:barChart>
      <c:catAx>
        <c:axId val="20567029"/>
        <c:scaling>
          <c:orientation val="minMax"/>
        </c:scaling>
        <c:delete val="0"/>
        <c:axPos val="b"/>
        <c:numFmt formatCode="General" sourceLinked="0"/>
        <c:majorTickMark val="out"/>
        <c:minorTickMark val="none"/>
        <c:tickLblPos val="nextTo"/>
        <c:spPr>
          <a:ln>
            <a:noFill/>
          </a:ln>
        </c:spPr>
        <c:txPr>
          <a:bodyPr rot="0" vert="horz"/>
          <a:lstStyle/>
          <a:p>
            <a:pPr>
              <a:defRPr/>
            </a:pPr>
            <a:endParaRPr lang="fi-FI"/>
          </a:p>
        </c:txPr>
        <c:crossAx val="44588557"/>
        <c:crosses val="autoZero"/>
        <c:auto val="0"/>
        <c:lblAlgn val="ctr"/>
        <c:lblOffset val="100"/>
        <c:noMultiLvlLbl val="0"/>
      </c:catAx>
      <c:valAx>
        <c:axId val="44588557"/>
        <c:scaling>
          <c:orientation val="minMax"/>
          <c:max val="0.5"/>
          <c:min val="0"/>
        </c:scaling>
        <c:delete val="0"/>
        <c:axPos val="l"/>
        <c:majorGridlines>
          <c:spPr>
            <a:ln w="12700">
              <a:solidFill>
                <a:srgbClr val="D3D3D3"/>
              </a:solidFill>
            </a:ln>
          </c:spPr>
        </c:majorGridlines>
        <c:title>
          <c:tx>
            <c:rich>
              <a:bodyPr rot="-5400000" vert="horz"/>
              <a:lstStyle/>
              <a:p>
                <a:pPr algn="ctr">
                  <a:defRPr/>
                </a:pPr>
                <a:r>
                  <a:rPr lang="en-US"/>
                  <a:t>Prosentti</a:t>
                </a:r>
              </a:p>
            </c:rich>
          </c:tx>
          <c:overlay val="0"/>
          <c:spPr>
            <a:noFill/>
            <a:ln>
              <a:noFill/>
            </a:ln>
          </c:spPr>
        </c:title>
        <c:numFmt formatCode="0%" sourceLinked="0"/>
        <c:majorTickMark val="out"/>
        <c:minorTickMark val="none"/>
        <c:tickLblPos val="nextTo"/>
        <c:spPr>
          <a:ln>
            <a:noFill/>
          </a:ln>
        </c:spPr>
        <c:crossAx val="20567029"/>
        <c:crosses val="autoZero"/>
        <c:crossBetween val="between"/>
      </c:valAx>
      <c:spPr>
        <a:solidFill>
          <a:srgbClr val="FFFFFF"/>
        </a:solidFill>
        <a:ln w="12700">
          <a:noFill/>
        </a:ln>
      </c:spPr>
    </c:plotArea>
    <c:plotVisOnly val="0"/>
    <c:dispBlanksAs val="gap"/>
    <c:showDLblsOverMax val="0"/>
  </c:chart>
  <c:txPr>
    <a:bodyPr rot="0" vert="horz"/>
    <a:lstStyle/>
    <a:p>
      <a:pPr>
        <a:defRPr lang="en-US" sz="1200" b="0" u="none" baseline="0">
          <a:solidFill>
            <a:srgbClr val="000000"/>
          </a:solidFill>
          <a:latin typeface="+mj-lt"/>
          <a:ea typeface="Calibri"/>
          <a:cs typeface="Calibri"/>
        </a:defRPr>
      </a:pPr>
      <a:endParaRPr lang="fi-FI"/>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6"/>
            </a:solidFill>
            <a:ln>
              <a:noFill/>
            </a:ln>
          </c:spPr>
          <c:invertIfNegative val="0"/>
          <c:dPt>
            <c:idx val="0"/>
            <c:invertIfNegative val="0"/>
            <c:bubble3D val="0"/>
            <c:extLst>
              <c:ext xmlns:c16="http://schemas.microsoft.com/office/drawing/2014/chart" uri="{C3380CC4-5D6E-409C-BE32-E72D297353CC}">
                <c16:uniqueId val="{00000000-1D7F-4C46-9FCD-21CCE9892FD2}"/>
              </c:ext>
            </c:extLst>
          </c:dPt>
          <c:dPt>
            <c:idx val="1"/>
            <c:invertIfNegative val="0"/>
            <c:bubble3D val="0"/>
            <c:spPr>
              <a:solidFill>
                <a:schemeClr val="accent6"/>
              </a:solidFill>
              <a:ln>
                <a:noFill/>
              </a:ln>
            </c:spPr>
            <c:extLst>
              <c:ext xmlns:c16="http://schemas.microsoft.com/office/drawing/2014/chart" uri="{C3380CC4-5D6E-409C-BE32-E72D297353CC}">
                <c16:uniqueId val="{00000002-1D7F-4C46-9FCD-21CCE9892FD2}"/>
              </c:ext>
            </c:extLst>
          </c:dPt>
          <c:dPt>
            <c:idx val="2"/>
            <c:invertIfNegative val="0"/>
            <c:bubble3D val="0"/>
            <c:spPr>
              <a:solidFill>
                <a:schemeClr val="accent6"/>
              </a:solidFill>
              <a:ln>
                <a:noFill/>
              </a:ln>
            </c:spPr>
            <c:extLst>
              <c:ext xmlns:c16="http://schemas.microsoft.com/office/drawing/2014/chart" uri="{C3380CC4-5D6E-409C-BE32-E72D297353CC}">
                <c16:uniqueId val="{00000004-1D7F-4C46-9FCD-21CCE9892FD2}"/>
              </c:ext>
            </c:extLst>
          </c:dPt>
          <c:dPt>
            <c:idx val="3"/>
            <c:invertIfNegative val="0"/>
            <c:bubble3D val="0"/>
            <c:spPr>
              <a:solidFill>
                <a:schemeClr val="accent6"/>
              </a:solidFill>
              <a:ln>
                <a:noFill/>
              </a:ln>
            </c:spPr>
            <c:extLst>
              <c:ext xmlns:c16="http://schemas.microsoft.com/office/drawing/2014/chart" uri="{C3380CC4-5D6E-409C-BE32-E72D297353CC}">
                <c16:uniqueId val="{00000006-1D7F-4C46-9FCD-21CCE9892FD2}"/>
              </c:ext>
            </c:extLst>
          </c:dPt>
          <c:dPt>
            <c:idx val="4"/>
            <c:invertIfNegative val="0"/>
            <c:bubble3D val="0"/>
            <c:spPr>
              <a:solidFill>
                <a:schemeClr val="accent6"/>
              </a:solidFill>
              <a:ln>
                <a:noFill/>
              </a:ln>
            </c:spPr>
            <c:extLst>
              <c:ext xmlns:c16="http://schemas.microsoft.com/office/drawing/2014/chart" uri="{C3380CC4-5D6E-409C-BE32-E72D297353CC}">
                <c16:uniqueId val="{00000008-1D7F-4C46-9FCD-21CCE9892FD2}"/>
              </c:ext>
            </c:extLst>
          </c:dPt>
          <c:dPt>
            <c:idx val="5"/>
            <c:invertIfNegative val="0"/>
            <c:bubble3D val="0"/>
            <c:spPr>
              <a:solidFill>
                <a:schemeClr val="accent6"/>
              </a:solidFill>
              <a:ln>
                <a:noFill/>
              </a:ln>
            </c:spPr>
            <c:extLst>
              <c:ext xmlns:c16="http://schemas.microsoft.com/office/drawing/2014/chart" uri="{C3380CC4-5D6E-409C-BE32-E72D297353CC}">
                <c16:uniqueId val="{0000000A-1D7F-4C46-9FCD-21CCE9892FD2}"/>
              </c:ext>
            </c:extLst>
          </c:dPt>
          <c:dLbls>
            <c:numFmt formatCode="0.0%" sourceLinked="0"/>
            <c:spPr>
              <a:noFill/>
              <a:ln>
                <a:noFill/>
              </a:ln>
              <a:effectLst/>
            </c:spPr>
            <c:txPr>
              <a:bodyPr rot="0" vert="horz"/>
              <a:lstStyle/>
              <a:p>
                <a:pPr algn="ctr">
                  <a:defRPr sz="14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'13 Kysymys'!$B$34:$B$39</c:f>
              <c:strCache>
                <c:ptCount val="6"/>
                <c:pt idx="0">
                  <c:v>Tilantarve lisääntyy</c:v>
                </c:pt>
                <c:pt idx="1">
                  <c:v>Tilantarve vähenee</c:v>
                </c:pt>
                <c:pt idx="2">
                  <c:v>Sijainnin merkitys kasvaa</c:v>
                </c:pt>
                <c:pt idx="3">
                  <c:v>Sijainnin merkitys vähenee</c:v>
                </c:pt>
                <c:pt idx="4">
                  <c:v>Viihtyisän työympäristön merkitys lisääntyy</c:v>
                </c:pt>
                <c:pt idx="5">
                  <c:v>Ei muutosta nykyiseen</c:v>
                </c:pt>
              </c:strCache>
            </c:strRef>
          </c:cat>
          <c:val>
            <c:numRef>
              <c:f>'13 Kysymys'!$C$34:$C$39</c:f>
              <c:numCache>
                <c:formatCode>0.0%</c:formatCode>
                <c:ptCount val="6"/>
                <c:pt idx="0">
                  <c:v>0.1213640922768305</c:v>
                </c:pt>
                <c:pt idx="1">
                  <c:v>0.2567703109327984</c:v>
                </c:pt>
                <c:pt idx="2">
                  <c:v>0.1534603811434303</c:v>
                </c:pt>
                <c:pt idx="3">
                  <c:v>0.12487462387161484</c:v>
                </c:pt>
                <c:pt idx="4">
                  <c:v>0.26930792377131396</c:v>
                </c:pt>
                <c:pt idx="5">
                  <c:v>0.45687061183550653</c:v>
                </c:pt>
              </c:numCache>
            </c:numRef>
          </c:val>
          <c:extLst>
            <c:ext xmlns:c16="http://schemas.microsoft.com/office/drawing/2014/chart" uri="{C3380CC4-5D6E-409C-BE32-E72D297353CC}">
              <c16:uniqueId val="{0000000B-1D7F-4C46-9FCD-21CCE9892FD2}"/>
            </c:ext>
          </c:extLst>
        </c:ser>
        <c:dLbls>
          <c:showLegendKey val="0"/>
          <c:showVal val="0"/>
          <c:showCatName val="0"/>
          <c:showSerName val="0"/>
          <c:showPercent val="0"/>
          <c:showBubbleSize val="0"/>
        </c:dLbls>
        <c:gapWidth val="40"/>
        <c:axId val="18768857"/>
        <c:axId val="45096348"/>
      </c:barChart>
      <c:catAx>
        <c:axId val="18768857"/>
        <c:scaling>
          <c:orientation val="minMax"/>
        </c:scaling>
        <c:delete val="0"/>
        <c:axPos val="b"/>
        <c:numFmt formatCode="General" sourceLinked="0"/>
        <c:majorTickMark val="out"/>
        <c:minorTickMark val="none"/>
        <c:tickLblPos val="nextTo"/>
        <c:spPr>
          <a:ln>
            <a:noFill/>
          </a:ln>
        </c:spPr>
        <c:txPr>
          <a:bodyPr rot="0" vert="horz"/>
          <a:lstStyle/>
          <a:p>
            <a:pPr>
              <a:defRPr sz="1400"/>
            </a:pPr>
            <a:endParaRPr lang="fi-FI"/>
          </a:p>
        </c:txPr>
        <c:crossAx val="45096348"/>
        <c:crosses val="autoZero"/>
        <c:auto val="0"/>
        <c:lblAlgn val="ctr"/>
        <c:lblOffset val="100"/>
        <c:noMultiLvlLbl val="0"/>
      </c:catAx>
      <c:valAx>
        <c:axId val="45096348"/>
        <c:scaling>
          <c:orientation val="minMax"/>
          <c:max val="0.5"/>
          <c:min val="0"/>
        </c:scaling>
        <c:delete val="0"/>
        <c:axPos val="l"/>
        <c:majorGridlines>
          <c:spPr>
            <a:ln w="12700">
              <a:solidFill>
                <a:srgbClr val="D3D3D3"/>
              </a:solidFill>
            </a:ln>
          </c:spPr>
        </c:majorGridlines>
        <c:title>
          <c:tx>
            <c:rich>
              <a:bodyPr rot="-5400000" vert="horz"/>
              <a:lstStyle/>
              <a:p>
                <a:pPr algn="ctr">
                  <a:defRPr/>
                </a:pPr>
                <a:r>
                  <a:rPr lang="en-US"/>
                  <a:t>Prosentti</a:t>
                </a:r>
              </a:p>
            </c:rich>
          </c:tx>
          <c:overlay val="0"/>
          <c:spPr>
            <a:noFill/>
            <a:ln>
              <a:noFill/>
            </a:ln>
          </c:spPr>
        </c:title>
        <c:numFmt formatCode="0%" sourceLinked="0"/>
        <c:majorTickMark val="out"/>
        <c:minorTickMark val="none"/>
        <c:tickLblPos val="nextTo"/>
        <c:spPr>
          <a:ln>
            <a:noFill/>
          </a:ln>
        </c:spPr>
        <c:crossAx val="18768857"/>
        <c:crosses val="autoZero"/>
        <c:crossBetween val="between"/>
      </c:valAx>
      <c:spPr>
        <a:solidFill>
          <a:srgbClr val="FFFFFF"/>
        </a:solidFill>
        <a:ln w="12700">
          <a:noFill/>
        </a:ln>
      </c:spPr>
    </c:plotArea>
    <c:plotVisOnly val="0"/>
    <c:dispBlanksAs val="gap"/>
    <c:showDLblsOverMax val="0"/>
  </c:chart>
  <c:txPr>
    <a:bodyPr rot="0" vert="horz"/>
    <a:lstStyle/>
    <a:p>
      <a:pPr>
        <a:defRPr lang="en-US" sz="1200" b="0" u="none" baseline="0">
          <a:solidFill>
            <a:srgbClr val="000000"/>
          </a:solidFill>
          <a:latin typeface="+mj-lt"/>
          <a:ea typeface="Calibri"/>
          <a:cs typeface="Calibri"/>
        </a:defRPr>
      </a:pPr>
      <a:endParaRPr lang="fi-FI"/>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6"/>
            </a:solidFill>
            <a:ln>
              <a:noFill/>
            </a:ln>
          </c:spPr>
          <c:invertIfNegative val="0"/>
          <c:dPt>
            <c:idx val="0"/>
            <c:invertIfNegative val="0"/>
            <c:bubble3D val="0"/>
            <c:extLst>
              <c:ext xmlns:c16="http://schemas.microsoft.com/office/drawing/2014/chart" uri="{C3380CC4-5D6E-409C-BE32-E72D297353CC}">
                <c16:uniqueId val="{00000000-861F-4926-9360-54126DCC6DCA}"/>
              </c:ext>
            </c:extLst>
          </c:dPt>
          <c:dPt>
            <c:idx val="1"/>
            <c:invertIfNegative val="0"/>
            <c:bubble3D val="0"/>
            <c:spPr>
              <a:solidFill>
                <a:schemeClr val="accent6"/>
              </a:solidFill>
              <a:ln>
                <a:noFill/>
              </a:ln>
            </c:spPr>
            <c:extLst>
              <c:ext xmlns:c16="http://schemas.microsoft.com/office/drawing/2014/chart" uri="{C3380CC4-5D6E-409C-BE32-E72D297353CC}">
                <c16:uniqueId val="{00000002-861F-4926-9360-54126DCC6DCA}"/>
              </c:ext>
            </c:extLst>
          </c:dPt>
          <c:dPt>
            <c:idx val="2"/>
            <c:invertIfNegative val="0"/>
            <c:bubble3D val="0"/>
            <c:spPr>
              <a:solidFill>
                <a:schemeClr val="accent6"/>
              </a:solidFill>
              <a:ln>
                <a:noFill/>
              </a:ln>
            </c:spPr>
            <c:extLst>
              <c:ext xmlns:c16="http://schemas.microsoft.com/office/drawing/2014/chart" uri="{C3380CC4-5D6E-409C-BE32-E72D297353CC}">
                <c16:uniqueId val="{00000004-861F-4926-9360-54126DCC6DCA}"/>
              </c:ext>
            </c:extLst>
          </c:dPt>
          <c:dPt>
            <c:idx val="3"/>
            <c:invertIfNegative val="0"/>
            <c:bubble3D val="0"/>
            <c:spPr>
              <a:solidFill>
                <a:schemeClr val="accent6"/>
              </a:solidFill>
              <a:ln>
                <a:noFill/>
              </a:ln>
            </c:spPr>
            <c:extLst>
              <c:ext xmlns:c16="http://schemas.microsoft.com/office/drawing/2014/chart" uri="{C3380CC4-5D6E-409C-BE32-E72D297353CC}">
                <c16:uniqueId val="{00000006-861F-4926-9360-54126DCC6DCA}"/>
              </c:ext>
            </c:extLst>
          </c:dPt>
          <c:dPt>
            <c:idx val="4"/>
            <c:invertIfNegative val="0"/>
            <c:bubble3D val="0"/>
            <c:spPr>
              <a:solidFill>
                <a:schemeClr val="accent6"/>
              </a:solidFill>
              <a:ln>
                <a:noFill/>
              </a:ln>
            </c:spPr>
            <c:extLst>
              <c:ext xmlns:c16="http://schemas.microsoft.com/office/drawing/2014/chart" uri="{C3380CC4-5D6E-409C-BE32-E72D297353CC}">
                <c16:uniqueId val="{00000008-861F-4926-9360-54126DCC6DCA}"/>
              </c:ext>
            </c:extLst>
          </c:dPt>
          <c:dPt>
            <c:idx val="5"/>
            <c:invertIfNegative val="0"/>
            <c:bubble3D val="0"/>
            <c:spPr>
              <a:solidFill>
                <a:schemeClr val="accent6"/>
              </a:solidFill>
              <a:ln>
                <a:noFill/>
              </a:ln>
            </c:spPr>
            <c:extLst>
              <c:ext xmlns:c16="http://schemas.microsoft.com/office/drawing/2014/chart" uri="{C3380CC4-5D6E-409C-BE32-E72D297353CC}">
                <c16:uniqueId val="{0000000A-861F-4926-9360-54126DCC6DCA}"/>
              </c:ext>
            </c:extLst>
          </c:dPt>
          <c:dLbls>
            <c:numFmt formatCode="0.0%" sourceLinked="0"/>
            <c:spPr>
              <a:noFill/>
              <a:ln>
                <a:noFill/>
              </a:ln>
              <a:effectLst/>
            </c:spPr>
            <c:txPr>
              <a:bodyPr rot="0" vert="horz"/>
              <a:lstStyle/>
              <a:p>
                <a:pPr algn="ctr">
                  <a:defRPr sz="14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'14 Kysymys'!$B$34:$B$39</c:f>
              <c:strCache>
                <c:ptCount val="6"/>
                <c:pt idx="0">
                  <c:v>Ajokilometrit vähenevät merkittävästi</c:v>
                </c:pt>
                <c:pt idx="1">
                  <c:v>Ajokilometrit vähenevät jonkin verran</c:v>
                </c:pt>
                <c:pt idx="2">
                  <c:v>Ei muutosta</c:v>
                </c:pt>
                <c:pt idx="3">
                  <c:v>Ajokilometrit lisääntyvät jonkin verran</c:v>
                </c:pt>
                <c:pt idx="4">
                  <c:v>Ajokilometrit lisääntyvät merkittävästi</c:v>
                </c:pt>
                <c:pt idx="5">
                  <c:v>En osaa sanoa</c:v>
                </c:pt>
              </c:strCache>
            </c:strRef>
          </c:cat>
          <c:val>
            <c:numRef>
              <c:f>'14 Kysymys'!$C$34:$C$39</c:f>
              <c:numCache>
                <c:formatCode>0.0%</c:formatCode>
                <c:ptCount val="6"/>
                <c:pt idx="0">
                  <c:v>0.25376128385155466</c:v>
                </c:pt>
                <c:pt idx="1">
                  <c:v>0.45987963891675027</c:v>
                </c:pt>
                <c:pt idx="2">
                  <c:v>0.24824473420260784</c:v>
                </c:pt>
                <c:pt idx="3">
                  <c:v>1.7552657973921765E-2</c:v>
                </c:pt>
                <c:pt idx="4">
                  <c:v>5.0150451354062184E-3</c:v>
                </c:pt>
                <c:pt idx="5">
                  <c:v>2.4072216649949851E-2</c:v>
                </c:pt>
              </c:numCache>
            </c:numRef>
          </c:val>
          <c:extLst>
            <c:ext xmlns:c16="http://schemas.microsoft.com/office/drawing/2014/chart" uri="{C3380CC4-5D6E-409C-BE32-E72D297353CC}">
              <c16:uniqueId val="{0000000B-861F-4926-9360-54126DCC6DCA}"/>
            </c:ext>
          </c:extLst>
        </c:ser>
        <c:dLbls>
          <c:showLegendKey val="0"/>
          <c:showVal val="0"/>
          <c:showCatName val="0"/>
          <c:showSerName val="0"/>
          <c:showPercent val="0"/>
          <c:showBubbleSize val="0"/>
        </c:dLbls>
        <c:gapWidth val="40"/>
        <c:axId val="8469477"/>
        <c:axId val="53992614"/>
      </c:barChart>
      <c:catAx>
        <c:axId val="8469477"/>
        <c:scaling>
          <c:orientation val="minMax"/>
        </c:scaling>
        <c:delete val="0"/>
        <c:axPos val="b"/>
        <c:numFmt formatCode="General" sourceLinked="0"/>
        <c:majorTickMark val="out"/>
        <c:minorTickMark val="none"/>
        <c:tickLblPos val="nextTo"/>
        <c:spPr>
          <a:ln>
            <a:noFill/>
          </a:ln>
        </c:spPr>
        <c:txPr>
          <a:bodyPr rot="0" vert="horz"/>
          <a:lstStyle/>
          <a:p>
            <a:pPr>
              <a:defRPr sz="1400"/>
            </a:pPr>
            <a:endParaRPr lang="fi-FI"/>
          </a:p>
        </c:txPr>
        <c:crossAx val="53992614"/>
        <c:crosses val="autoZero"/>
        <c:auto val="0"/>
        <c:lblAlgn val="ctr"/>
        <c:lblOffset val="100"/>
        <c:noMultiLvlLbl val="0"/>
      </c:catAx>
      <c:valAx>
        <c:axId val="53992614"/>
        <c:scaling>
          <c:orientation val="minMax"/>
          <c:max val="0.5"/>
          <c:min val="0"/>
        </c:scaling>
        <c:delete val="0"/>
        <c:axPos val="l"/>
        <c:majorGridlines>
          <c:spPr>
            <a:ln w="12700">
              <a:solidFill>
                <a:srgbClr val="D3D3D3"/>
              </a:solidFill>
            </a:ln>
          </c:spPr>
        </c:majorGridlines>
        <c:title>
          <c:tx>
            <c:rich>
              <a:bodyPr rot="-5400000" vert="horz"/>
              <a:lstStyle/>
              <a:p>
                <a:pPr algn="ctr">
                  <a:defRPr/>
                </a:pPr>
                <a:r>
                  <a:rPr lang="en-US"/>
                  <a:t>Prosentti</a:t>
                </a:r>
              </a:p>
            </c:rich>
          </c:tx>
          <c:overlay val="0"/>
          <c:spPr>
            <a:noFill/>
            <a:ln>
              <a:noFill/>
            </a:ln>
          </c:spPr>
        </c:title>
        <c:numFmt formatCode="0%" sourceLinked="0"/>
        <c:majorTickMark val="out"/>
        <c:minorTickMark val="none"/>
        <c:tickLblPos val="nextTo"/>
        <c:spPr>
          <a:ln>
            <a:noFill/>
          </a:ln>
        </c:spPr>
        <c:crossAx val="8469477"/>
        <c:crosses val="autoZero"/>
        <c:crossBetween val="between"/>
      </c:valAx>
      <c:spPr>
        <a:solidFill>
          <a:srgbClr val="FFFFFF"/>
        </a:solidFill>
        <a:ln w="12700">
          <a:noFill/>
        </a:ln>
      </c:spPr>
    </c:plotArea>
    <c:plotVisOnly val="0"/>
    <c:dispBlanksAs val="gap"/>
    <c:showDLblsOverMax val="0"/>
  </c:chart>
  <c:txPr>
    <a:bodyPr rot="0" vert="horz"/>
    <a:lstStyle/>
    <a:p>
      <a:pPr>
        <a:defRPr lang="en-US" sz="1200" b="0" u="none" baseline="0">
          <a:solidFill>
            <a:srgbClr val="000000"/>
          </a:solidFill>
          <a:latin typeface="+mj-lt"/>
          <a:ea typeface="Calibri"/>
          <a:cs typeface="Calibri"/>
        </a:defRPr>
      </a:pPr>
      <a:endParaRPr lang="fi-FI"/>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tx1"/>
            </a:solidFill>
            <a:ln>
              <a:noFill/>
            </a:ln>
          </c:spPr>
          <c:invertIfNegative val="0"/>
          <c:dPt>
            <c:idx val="0"/>
            <c:invertIfNegative val="0"/>
            <c:bubble3D val="0"/>
            <c:extLst>
              <c:ext xmlns:c16="http://schemas.microsoft.com/office/drawing/2014/chart" uri="{C3380CC4-5D6E-409C-BE32-E72D297353CC}">
                <c16:uniqueId val="{00000000-A8D2-4130-A19D-F64A1E3FBCD5}"/>
              </c:ext>
            </c:extLst>
          </c:dPt>
          <c:dPt>
            <c:idx val="1"/>
            <c:invertIfNegative val="0"/>
            <c:bubble3D val="0"/>
            <c:spPr>
              <a:solidFill>
                <a:schemeClr val="tx1"/>
              </a:solidFill>
              <a:ln>
                <a:noFill/>
              </a:ln>
            </c:spPr>
            <c:extLst>
              <c:ext xmlns:c16="http://schemas.microsoft.com/office/drawing/2014/chart" uri="{C3380CC4-5D6E-409C-BE32-E72D297353CC}">
                <c16:uniqueId val="{00000002-A8D2-4130-A19D-F64A1E3FBCD5}"/>
              </c:ext>
            </c:extLst>
          </c:dPt>
          <c:dLbls>
            <c:numFmt formatCode="0.0%" sourceLinked="0"/>
            <c:spPr>
              <a:noFill/>
              <a:ln>
                <a:noFill/>
              </a:ln>
              <a:effectLst/>
            </c:spPr>
            <c:txPr>
              <a:bodyPr rot="0" vert="horz"/>
              <a:lstStyle/>
              <a:p>
                <a:pPr algn="ctr">
                  <a:defRPr sz="16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'5 Kysymys'!$B$34:$B$35</c:f>
              <c:strCache>
                <c:ptCount val="2"/>
                <c:pt idx="0">
                  <c:v>Kyllä</c:v>
                </c:pt>
                <c:pt idx="1">
                  <c:v>Ei</c:v>
                </c:pt>
              </c:strCache>
            </c:strRef>
          </c:cat>
          <c:val>
            <c:numRef>
              <c:f>'5 Kysymys'!$C$34:$C$35</c:f>
              <c:numCache>
                <c:formatCode>0.0%</c:formatCode>
                <c:ptCount val="2"/>
                <c:pt idx="0">
                  <c:v>0.82196589769307926</c:v>
                </c:pt>
                <c:pt idx="1">
                  <c:v>0.17803410230692077</c:v>
                </c:pt>
              </c:numCache>
            </c:numRef>
          </c:val>
          <c:extLst>
            <c:ext xmlns:c16="http://schemas.microsoft.com/office/drawing/2014/chart" uri="{C3380CC4-5D6E-409C-BE32-E72D297353CC}">
              <c16:uniqueId val="{00000003-A8D2-4130-A19D-F64A1E3FBCD5}"/>
            </c:ext>
          </c:extLst>
        </c:ser>
        <c:dLbls>
          <c:showLegendKey val="0"/>
          <c:showVal val="0"/>
          <c:showCatName val="0"/>
          <c:showSerName val="0"/>
          <c:showPercent val="0"/>
          <c:showBubbleSize val="0"/>
        </c:dLbls>
        <c:gapWidth val="40"/>
        <c:axId val="67026383"/>
        <c:axId val="54819325"/>
      </c:barChart>
      <c:catAx>
        <c:axId val="67026383"/>
        <c:scaling>
          <c:orientation val="minMax"/>
        </c:scaling>
        <c:delete val="0"/>
        <c:axPos val="b"/>
        <c:numFmt formatCode="General" sourceLinked="0"/>
        <c:majorTickMark val="out"/>
        <c:minorTickMark val="none"/>
        <c:tickLblPos val="nextTo"/>
        <c:spPr>
          <a:ln>
            <a:noFill/>
          </a:ln>
        </c:spPr>
        <c:txPr>
          <a:bodyPr rot="0" vert="horz"/>
          <a:lstStyle/>
          <a:p>
            <a:pPr>
              <a:defRPr sz="1400"/>
            </a:pPr>
            <a:endParaRPr lang="fi-FI"/>
          </a:p>
        </c:txPr>
        <c:crossAx val="54819325"/>
        <c:crosses val="autoZero"/>
        <c:auto val="0"/>
        <c:lblAlgn val="ctr"/>
        <c:lblOffset val="100"/>
        <c:noMultiLvlLbl val="0"/>
      </c:catAx>
      <c:valAx>
        <c:axId val="54819325"/>
        <c:scaling>
          <c:orientation val="minMax"/>
          <c:max val="1"/>
          <c:min val="0"/>
        </c:scaling>
        <c:delete val="0"/>
        <c:axPos val="l"/>
        <c:majorGridlines>
          <c:spPr>
            <a:ln w="12700">
              <a:solidFill>
                <a:srgbClr val="D3D3D3"/>
              </a:solidFill>
            </a:ln>
          </c:spPr>
        </c:majorGridlines>
        <c:title>
          <c:tx>
            <c:rich>
              <a:bodyPr rot="-5400000" vert="horz"/>
              <a:lstStyle/>
              <a:p>
                <a:pPr algn="ctr">
                  <a:defRPr/>
                </a:pPr>
                <a:r>
                  <a:rPr lang="en-US"/>
                  <a:t>Prosentti</a:t>
                </a:r>
              </a:p>
            </c:rich>
          </c:tx>
          <c:overlay val="0"/>
          <c:spPr>
            <a:noFill/>
            <a:ln>
              <a:noFill/>
            </a:ln>
          </c:spPr>
        </c:title>
        <c:numFmt formatCode="0%" sourceLinked="0"/>
        <c:majorTickMark val="out"/>
        <c:minorTickMark val="none"/>
        <c:tickLblPos val="nextTo"/>
        <c:spPr>
          <a:ln>
            <a:noFill/>
          </a:ln>
        </c:spPr>
        <c:crossAx val="67026383"/>
        <c:crosses val="autoZero"/>
        <c:crossBetween val="between"/>
      </c:valAx>
      <c:spPr>
        <a:solidFill>
          <a:srgbClr val="FFFFFF"/>
        </a:solidFill>
        <a:ln w="12700">
          <a:noFill/>
        </a:ln>
      </c:spPr>
    </c:plotArea>
    <c:plotVisOnly val="0"/>
    <c:dispBlanksAs val="gap"/>
    <c:showDLblsOverMax val="0"/>
  </c:chart>
  <c:txPr>
    <a:bodyPr rot="0" vert="horz"/>
    <a:lstStyle/>
    <a:p>
      <a:pPr>
        <a:defRPr lang="en-US" sz="1200" b="0" u="none" baseline="0">
          <a:solidFill>
            <a:srgbClr val="000000"/>
          </a:solidFill>
          <a:latin typeface="+mj-lt"/>
          <a:ea typeface="Calibri"/>
          <a:cs typeface="Calibri"/>
        </a:defRPr>
      </a:pPr>
      <a:endParaRPr lang="fi-FI"/>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tx1"/>
            </a:solidFill>
            <a:ln>
              <a:noFill/>
            </a:ln>
          </c:spPr>
          <c:invertIfNegative val="0"/>
          <c:dPt>
            <c:idx val="0"/>
            <c:invertIfNegative val="0"/>
            <c:bubble3D val="0"/>
            <c:extLst>
              <c:ext xmlns:c16="http://schemas.microsoft.com/office/drawing/2014/chart" uri="{C3380CC4-5D6E-409C-BE32-E72D297353CC}">
                <c16:uniqueId val="{00000000-A366-4A75-9C68-40D8F59FEAC7}"/>
              </c:ext>
            </c:extLst>
          </c:dPt>
          <c:dPt>
            <c:idx val="1"/>
            <c:invertIfNegative val="0"/>
            <c:bubble3D val="0"/>
            <c:spPr>
              <a:solidFill>
                <a:schemeClr val="tx1"/>
              </a:solidFill>
              <a:ln>
                <a:noFill/>
              </a:ln>
            </c:spPr>
            <c:extLst>
              <c:ext xmlns:c16="http://schemas.microsoft.com/office/drawing/2014/chart" uri="{C3380CC4-5D6E-409C-BE32-E72D297353CC}">
                <c16:uniqueId val="{00000002-A366-4A75-9C68-40D8F59FEAC7}"/>
              </c:ext>
            </c:extLst>
          </c:dPt>
          <c:dPt>
            <c:idx val="2"/>
            <c:invertIfNegative val="0"/>
            <c:bubble3D val="0"/>
            <c:spPr>
              <a:solidFill>
                <a:schemeClr val="tx1"/>
              </a:solidFill>
              <a:ln>
                <a:noFill/>
              </a:ln>
            </c:spPr>
            <c:extLst>
              <c:ext xmlns:c16="http://schemas.microsoft.com/office/drawing/2014/chart" uri="{C3380CC4-5D6E-409C-BE32-E72D297353CC}">
                <c16:uniqueId val="{00000004-A366-4A75-9C68-40D8F59FEAC7}"/>
              </c:ext>
            </c:extLst>
          </c:dPt>
          <c:dPt>
            <c:idx val="3"/>
            <c:invertIfNegative val="0"/>
            <c:bubble3D val="0"/>
            <c:spPr>
              <a:solidFill>
                <a:schemeClr val="tx1"/>
              </a:solidFill>
              <a:ln>
                <a:noFill/>
              </a:ln>
            </c:spPr>
            <c:extLst>
              <c:ext xmlns:c16="http://schemas.microsoft.com/office/drawing/2014/chart" uri="{C3380CC4-5D6E-409C-BE32-E72D297353CC}">
                <c16:uniqueId val="{00000006-A366-4A75-9C68-40D8F59FEAC7}"/>
              </c:ext>
            </c:extLst>
          </c:dPt>
          <c:dPt>
            <c:idx val="4"/>
            <c:invertIfNegative val="0"/>
            <c:bubble3D val="0"/>
            <c:spPr>
              <a:solidFill>
                <a:schemeClr val="tx1"/>
              </a:solidFill>
              <a:ln>
                <a:noFill/>
              </a:ln>
            </c:spPr>
            <c:extLst>
              <c:ext xmlns:c16="http://schemas.microsoft.com/office/drawing/2014/chart" uri="{C3380CC4-5D6E-409C-BE32-E72D297353CC}">
                <c16:uniqueId val="{00000008-A366-4A75-9C68-40D8F59FEAC7}"/>
              </c:ext>
            </c:extLst>
          </c:dPt>
          <c:dLbls>
            <c:numFmt formatCode="0.0%" sourceLinked="0"/>
            <c:spPr>
              <a:noFill/>
              <a:ln>
                <a:noFill/>
              </a:ln>
              <a:effectLst/>
            </c:spPr>
            <c:txPr>
              <a:bodyPr rot="0" vert="horz"/>
              <a:lstStyle/>
              <a:p>
                <a:pPr algn="ctr">
                  <a:defRPr sz="14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'6 Kysymys'!$B$34:$B$38</c:f>
              <c:strCache>
                <c:ptCount val="5"/>
                <c:pt idx="0">
                  <c:v>Liikevaihto on pysynyt ennallaan tai kasvanut</c:v>
                </c:pt>
                <c:pt idx="1">
                  <c:v>Vähentänyt 1–25 %</c:v>
                </c:pt>
                <c:pt idx="2">
                  <c:v>Vähentänyt 25–50 %</c:v>
                </c:pt>
                <c:pt idx="3">
                  <c:v>Vähentänyt 50–75 %</c:v>
                </c:pt>
                <c:pt idx="4">
                  <c:v>Vähentänyt 75–100 %</c:v>
                </c:pt>
              </c:strCache>
            </c:strRef>
          </c:cat>
          <c:val>
            <c:numRef>
              <c:f>'6 Kysymys'!$C$34:$C$38</c:f>
              <c:numCache>
                <c:formatCode>0.0%</c:formatCode>
                <c:ptCount val="5"/>
                <c:pt idx="0">
                  <c:v>0.39963392312385604</c:v>
                </c:pt>
                <c:pt idx="1">
                  <c:v>0.3727882855399634</c:v>
                </c:pt>
                <c:pt idx="2">
                  <c:v>0.14215985356924954</c:v>
                </c:pt>
                <c:pt idx="3">
                  <c:v>5.0640634533251981E-2</c:v>
                </c:pt>
                <c:pt idx="4">
                  <c:v>3.4777303233679079E-2</c:v>
                </c:pt>
              </c:numCache>
            </c:numRef>
          </c:val>
          <c:extLst>
            <c:ext xmlns:c16="http://schemas.microsoft.com/office/drawing/2014/chart" uri="{C3380CC4-5D6E-409C-BE32-E72D297353CC}">
              <c16:uniqueId val="{00000009-A366-4A75-9C68-40D8F59FEAC7}"/>
            </c:ext>
          </c:extLst>
        </c:ser>
        <c:dLbls>
          <c:showLegendKey val="0"/>
          <c:showVal val="0"/>
          <c:showCatName val="0"/>
          <c:showSerName val="0"/>
          <c:showPercent val="0"/>
          <c:showBubbleSize val="0"/>
        </c:dLbls>
        <c:gapWidth val="40"/>
        <c:axId val="47906939"/>
        <c:axId val="24594359"/>
      </c:barChart>
      <c:catAx>
        <c:axId val="47906939"/>
        <c:scaling>
          <c:orientation val="minMax"/>
        </c:scaling>
        <c:delete val="0"/>
        <c:axPos val="b"/>
        <c:numFmt formatCode="General" sourceLinked="0"/>
        <c:majorTickMark val="out"/>
        <c:minorTickMark val="none"/>
        <c:tickLblPos val="nextTo"/>
        <c:spPr>
          <a:ln>
            <a:noFill/>
          </a:ln>
        </c:spPr>
        <c:txPr>
          <a:bodyPr rot="0" vert="horz"/>
          <a:lstStyle/>
          <a:p>
            <a:pPr>
              <a:defRPr sz="1400"/>
            </a:pPr>
            <a:endParaRPr lang="fi-FI"/>
          </a:p>
        </c:txPr>
        <c:crossAx val="24594359"/>
        <c:crosses val="autoZero"/>
        <c:auto val="0"/>
        <c:lblAlgn val="ctr"/>
        <c:lblOffset val="100"/>
        <c:noMultiLvlLbl val="0"/>
      </c:catAx>
      <c:valAx>
        <c:axId val="24594359"/>
        <c:scaling>
          <c:orientation val="minMax"/>
          <c:max val="0.5"/>
          <c:min val="0"/>
        </c:scaling>
        <c:delete val="0"/>
        <c:axPos val="l"/>
        <c:majorGridlines>
          <c:spPr>
            <a:ln w="12700">
              <a:solidFill>
                <a:srgbClr val="D3D3D3"/>
              </a:solidFill>
            </a:ln>
          </c:spPr>
        </c:majorGridlines>
        <c:title>
          <c:tx>
            <c:rich>
              <a:bodyPr rot="-5400000" vert="horz"/>
              <a:lstStyle/>
              <a:p>
                <a:pPr algn="ctr">
                  <a:defRPr/>
                </a:pPr>
                <a:r>
                  <a:rPr lang="en-US"/>
                  <a:t>Prosentti</a:t>
                </a:r>
              </a:p>
            </c:rich>
          </c:tx>
          <c:overlay val="0"/>
          <c:spPr>
            <a:noFill/>
            <a:ln>
              <a:noFill/>
            </a:ln>
          </c:spPr>
        </c:title>
        <c:numFmt formatCode="0%" sourceLinked="0"/>
        <c:majorTickMark val="out"/>
        <c:minorTickMark val="none"/>
        <c:tickLblPos val="nextTo"/>
        <c:spPr>
          <a:ln>
            <a:noFill/>
          </a:ln>
        </c:spPr>
        <c:crossAx val="47906939"/>
        <c:crosses val="autoZero"/>
        <c:crossBetween val="between"/>
      </c:valAx>
      <c:spPr>
        <a:solidFill>
          <a:srgbClr val="FFFFFF"/>
        </a:solidFill>
        <a:ln w="12700">
          <a:noFill/>
        </a:ln>
      </c:spPr>
    </c:plotArea>
    <c:plotVisOnly val="0"/>
    <c:dispBlanksAs val="gap"/>
    <c:showDLblsOverMax val="0"/>
  </c:chart>
  <c:txPr>
    <a:bodyPr rot="0" vert="horz"/>
    <a:lstStyle/>
    <a:p>
      <a:pPr>
        <a:defRPr lang="en-US" sz="1200" b="0" u="none" baseline="0">
          <a:solidFill>
            <a:srgbClr val="000000"/>
          </a:solidFill>
          <a:latin typeface="+mj-lt"/>
          <a:ea typeface="Calibri"/>
          <a:cs typeface="Calibri"/>
        </a:defRPr>
      </a:pPr>
      <a:endParaRPr lang="fi-FI"/>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tx1"/>
            </a:solidFill>
            <a:ln>
              <a:noFill/>
            </a:ln>
          </c:spPr>
          <c:invertIfNegative val="0"/>
          <c:dPt>
            <c:idx val="0"/>
            <c:invertIfNegative val="0"/>
            <c:bubble3D val="0"/>
            <c:extLst>
              <c:ext xmlns:c16="http://schemas.microsoft.com/office/drawing/2014/chart" uri="{C3380CC4-5D6E-409C-BE32-E72D297353CC}">
                <c16:uniqueId val="{00000000-B623-400E-89DF-18201F98C1D3}"/>
              </c:ext>
            </c:extLst>
          </c:dPt>
          <c:dPt>
            <c:idx val="1"/>
            <c:invertIfNegative val="0"/>
            <c:bubble3D val="0"/>
            <c:spPr>
              <a:solidFill>
                <a:schemeClr val="tx1"/>
              </a:solidFill>
              <a:ln>
                <a:noFill/>
              </a:ln>
            </c:spPr>
            <c:extLst>
              <c:ext xmlns:c16="http://schemas.microsoft.com/office/drawing/2014/chart" uri="{C3380CC4-5D6E-409C-BE32-E72D297353CC}">
                <c16:uniqueId val="{00000002-B623-400E-89DF-18201F98C1D3}"/>
              </c:ext>
            </c:extLst>
          </c:dPt>
          <c:dPt>
            <c:idx val="2"/>
            <c:invertIfNegative val="0"/>
            <c:bubble3D val="0"/>
            <c:spPr>
              <a:solidFill>
                <a:schemeClr val="tx1"/>
              </a:solidFill>
              <a:ln>
                <a:noFill/>
              </a:ln>
            </c:spPr>
            <c:extLst>
              <c:ext xmlns:c16="http://schemas.microsoft.com/office/drawing/2014/chart" uri="{C3380CC4-5D6E-409C-BE32-E72D297353CC}">
                <c16:uniqueId val="{00000004-B623-400E-89DF-18201F98C1D3}"/>
              </c:ext>
            </c:extLst>
          </c:dPt>
          <c:dPt>
            <c:idx val="3"/>
            <c:invertIfNegative val="0"/>
            <c:bubble3D val="0"/>
            <c:spPr>
              <a:solidFill>
                <a:schemeClr val="tx1"/>
              </a:solidFill>
              <a:ln>
                <a:noFill/>
              </a:ln>
            </c:spPr>
            <c:extLst>
              <c:ext xmlns:c16="http://schemas.microsoft.com/office/drawing/2014/chart" uri="{C3380CC4-5D6E-409C-BE32-E72D297353CC}">
                <c16:uniqueId val="{00000006-B623-400E-89DF-18201F98C1D3}"/>
              </c:ext>
            </c:extLst>
          </c:dPt>
          <c:dPt>
            <c:idx val="4"/>
            <c:invertIfNegative val="0"/>
            <c:bubble3D val="0"/>
            <c:spPr>
              <a:solidFill>
                <a:schemeClr val="tx1"/>
              </a:solidFill>
              <a:ln>
                <a:noFill/>
              </a:ln>
            </c:spPr>
            <c:extLst>
              <c:ext xmlns:c16="http://schemas.microsoft.com/office/drawing/2014/chart" uri="{C3380CC4-5D6E-409C-BE32-E72D297353CC}">
                <c16:uniqueId val="{00000008-B623-400E-89DF-18201F98C1D3}"/>
              </c:ext>
            </c:extLst>
          </c:dPt>
          <c:dLbls>
            <c:numFmt formatCode="0.0%" sourceLinked="0"/>
            <c:spPr>
              <a:noFill/>
              <a:ln>
                <a:noFill/>
              </a:ln>
              <a:effectLst/>
            </c:spPr>
            <c:txPr>
              <a:bodyPr rot="0" vert="horz"/>
              <a:lstStyle/>
              <a:p>
                <a:pPr algn="ctr">
                  <a:defRPr sz="14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'7 Kysymys'!$B$34:$B$38</c:f>
              <c:strCache>
                <c:ptCount val="5"/>
                <c:pt idx="0">
                  <c:v>Liikevaihto pysyy ennallaan tai kasvaa</c:v>
                </c:pt>
                <c:pt idx="1">
                  <c:v>Vähentää 1–25 %</c:v>
                </c:pt>
                <c:pt idx="2">
                  <c:v>Vähentää 25–50 %</c:v>
                </c:pt>
                <c:pt idx="3">
                  <c:v>Vähentää 50–75 %</c:v>
                </c:pt>
                <c:pt idx="4">
                  <c:v>Vähentää 75–100 %</c:v>
                </c:pt>
              </c:strCache>
            </c:strRef>
          </c:cat>
          <c:val>
            <c:numRef>
              <c:f>'7 Kysymys'!$C$34:$C$38</c:f>
              <c:numCache>
                <c:formatCode>0.0%</c:formatCode>
                <c:ptCount val="5"/>
                <c:pt idx="0">
                  <c:v>0.6400244051250763</c:v>
                </c:pt>
                <c:pt idx="1">
                  <c:v>0.26601586333129962</c:v>
                </c:pt>
                <c:pt idx="2">
                  <c:v>5.9792556436851739E-2</c:v>
                </c:pt>
                <c:pt idx="3">
                  <c:v>1.7083587553386213E-2</c:v>
                </c:pt>
                <c:pt idx="4">
                  <c:v>1.7083587553386213E-2</c:v>
                </c:pt>
              </c:numCache>
            </c:numRef>
          </c:val>
          <c:extLst>
            <c:ext xmlns:c16="http://schemas.microsoft.com/office/drawing/2014/chart" uri="{C3380CC4-5D6E-409C-BE32-E72D297353CC}">
              <c16:uniqueId val="{00000009-B623-400E-89DF-18201F98C1D3}"/>
            </c:ext>
          </c:extLst>
        </c:ser>
        <c:dLbls>
          <c:showLegendKey val="0"/>
          <c:showVal val="0"/>
          <c:showCatName val="0"/>
          <c:showSerName val="0"/>
          <c:showPercent val="0"/>
          <c:showBubbleSize val="0"/>
        </c:dLbls>
        <c:gapWidth val="40"/>
        <c:axId val="40680925"/>
        <c:axId val="21660186"/>
      </c:barChart>
      <c:catAx>
        <c:axId val="40680925"/>
        <c:scaling>
          <c:orientation val="minMax"/>
        </c:scaling>
        <c:delete val="0"/>
        <c:axPos val="b"/>
        <c:numFmt formatCode="General" sourceLinked="0"/>
        <c:majorTickMark val="out"/>
        <c:minorTickMark val="none"/>
        <c:tickLblPos val="nextTo"/>
        <c:spPr>
          <a:ln>
            <a:noFill/>
          </a:ln>
        </c:spPr>
        <c:txPr>
          <a:bodyPr rot="0" vert="horz"/>
          <a:lstStyle/>
          <a:p>
            <a:pPr>
              <a:defRPr sz="1400"/>
            </a:pPr>
            <a:endParaRPr lang="fi-FI"/>
          </a:p>
        </c:txPr>
        <c:crossAx val="21660186"/>
        <c:crosses val="autoZero"/>
        <c:auto val="0"/>
        <c:lblAlgn val="ctr"/>
        <c:lblOffset val="100"/>
        <c:noMultiLvlLbl val="0"/>
      </c:catAx>
      <c:valAx>
        <c:axId val="21660186"/>
        <c:scaling>
          <c:orientation val="minMax"/>
          <c:max val="0.8"/>
          <c:min val="0"/>
        </c:scaling>
        <c:delete val="0"/>
        <c:axPos val="l"/>
        <c:majorGridlines>
          <c:spPr>
            <a:ln w="12700">
              <a:solidFill>
                <a:srgbClr val="D3D3D3"/>
              </a:solidFill>
            </a:ln>
          </c:spPr>
        </c:majorGridlines>
        <c:title>
          <c:tx>
            <c:rich>
              <a:bodyPr rot="-5400000" vert="horz"/>
              <a:lstStyle/>
              <a:p>
                <a:pPr algn="ctr">
                  <a:defRPr/>
                </a:pPr>
                <a:r>
                  <a:rPr lang="en-US"/>
                  <a:t>Prosentti</a:t>
                </a:r>
              </a:p>
            </c:rich>
          </c:tx>
          <c:overlay val="0"/>
          <c:spPr>
            <a:noFill/>
            <a:ln>
              <a:noFill/>
            </a:ln>
          </c:spPr>
        </c:title>
        <c:numFmt formatCode="0%" sourceLinked="0"/>
        <c:majorTickMark val="out"/>
        <c:minorTickMark val="none"/>
        <c:tickLblPos val="nextTo"/>
        <c:spPr>
          <a:ln>
            <a:noFill/>
          </a:ln>
        </c:spPr>
        <c:crossAx val="40680925"/>
        <c:crosses val="autoZero"/>
        <c:crossBetween val="between"/>
      </c:valAx>
      <c:spPr>
        <a:solidFill>
          <a:srgbClr val="FFFFFF"/>
        </a:solidFill>
        <a:ln w="12700">
          <a:noFill/>
        </a:ln>
      </c:spPr>
    </c:plotArea>
    <c:plotVisOnly val="0"/>
    <c:dispBlanksAs val="gap"/>
    <c:showDLblsOverMax val="0"/>
  </c:chart>
  <c:txPr>
    <a:bodyPr rot="0" vert="horz"/>
    <a:lstStyle/>
    <a:p>
      <a:pPr>
        <a:defRPr lang="en-US" sz="1200" b="0" u="none" baseline="0">
          <a:solidFill>
            <a:srgbClr val="000000"/>
          </a:solidFill>
          <a:latin typeface="+mj-lt"/>
          <a:ea typeface="Calibri"/>
          <a:cs typeface="Calibri"/>
        </a:defRPr>
      </a:pPr>
      <a:endParaRPr lang="fi-FI"/>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tx1"/>
            </a:solidFill>
            <a:ln>
              <a:noFill/>
            </a:ln>
          </c:spPr>
          <c:invertIfNegative val="0"/>
          <c:dPt>
            <c:idx val="0"/>
            <c:invertIfNegative val="0"/>
            <c:bubble3D val="0"/>
            <c:extLst>
              <c:ext xmlns:c16="http://schemas.microsoft.com/office/drawing/2014/chart" uri="{C3380CC4-5D6E-409C-BE32-E72D297353CC}">
                <c16:uniqueId val="{00000000-4FE7-4E57-9108-82F11EDB00A9}"/>
              </c:ext>
            </c:extLst>
          </c:dPt>
          <c:dPt>
            <c:idx val="1"/>
            <c:invertIfNegative val="0"/>
            <c:bubble3D val="0"/>
            <c:spPr>
              <a:solidFill>
                <a:schemeClr val="tx1"/>
              </a:solidFill>
              <a:ln>
                <a:noFill/>
              </a:ln>
            </c:spPr>
            <c:extLst>
              <c:ext xmlns:c16="http://schemas.microsoft.com/office/drawing/2014/chart" uri="{C3380CC4-5D6E-409C-BE32-E72D297353CC}">
                <c16:uniqueId val="{00000002-4FE7-4E57-9108-82F11EDB00A9}"/>
              </c:ext>
            </c:extLst>
          </c:dPt>
          <c:dPt>
            <c:idx val="2"/>
            <c:invertIfNegative val="0"/>
            <c:bubble3D val="0"/>
            <c:spPr>
              <a:solidFill>
                <a:schemeClr val="tx1"/>
              </a:solidFill>
              <a:ln>
                <a:noFill/>
              </a:ln>
            </c:spPr>
            <c:extLst>
              <c:ext xmlns:c16="http://schemas.microsoft.com/office/drawing/2014/chart" uri="{C3380CC4-5D6E-409C-BE32-E72D297353CC}">
                <c16:uniqueId val="{00000004-4FE7-4E57-9108-82F11EDB00A9}"/>
              </c:ext>
            </c:extLst>
          </c:dPt>
          <c:dPt>
            <c:idx val="3"/>
            <c:invertIfNegative val="0"/>
            <c:bubble3D val="0"/>
            <c:spPr>
              <a:solidFill>
                <a:schemeClr val="tx1"/>
              </a:solidFill>
              <a:ln>
                <a:noFill/>
              </a:ln>
            </c:spPr>
            <c:extLst>
              <c:ext xmlns:c16="http://schemas.microsoft.com/office/drawing/2014/chart" uri="{C3380CC4-5D6E-409C-BE32-E72D297353CC}">
                <c16:uniqueId val="{00000006-4FE7-4E57-9108-82F11EDB00A9}"/>
              </c:ext>
            </c:extLst>
          </c:dPt>
          <c:dPt>
            <c:idx val="4"/>
            <c:invertIfNegative val="0"/>
            <c:bubble3D val="0"/>
            <c:spPr>
              <a:solidFill>
                <a:schemeClr val="tx1"/>
              </a:solidFill>
              <a:ln>
                <a:noFill/>
              </a:ln>
            </c:spPr>
            <c:extLst>
              <c:ext xmlns:c16="http://schemas.microsoft.com/office/drawing/2014/chart" uri="{C3380CC4-5D6E-409C-BE32-E72D297353CC}">
                <c16:uniqueId val="{00000008-4FE7-4E57-9108-82F11EDB00A9}"/>
              </c:ext>
            </c:extLst>
          </c:dPt>
          <c:dLbls>
            <c:numFmt formatCode="0.0%" sourceLinked="0"/>
            <c:spPr>
              <a:noFill/>
              <a:ln>
                <a:noFill/>
              </a:ln>
              <a:effectLst/>
            </c:spPr>
            <c:txPr>
              <a:bodyPr rot="0" vert="horz"/>
              <a:lstStyle/>
              <a:p>
                <a:pPr algn="ctr">
                  <a:defRPr sz="14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'8 Kysymys'!$B$34:$B$38</c:f>
              <c:strCache>
                <c:ptCount val="5"/>
                <c:pt idx="0">
                  <c:v>Henkilöstön määrä on pysynyt ennallaan tai kasvanut</c:v>
                </c:pt>
                <c:pt idx="1">
                  <c:v>Vähentänyt 1–25 %</c:v>
                </c:pt>
                <c:pt idx="2">
                  <c:v>Vähentänyt 25–50 %</c:v>
                </c:pt>
                <c:pt idx="3">
                  <c:v>Vähentänyt 50–75 %</c:v>
                </c:pt>
                <c:pt idx="4">
                  <c:v>Vähentänyt 75–100 %</c:v>
                </c:pt>
              </c:strCache>
            </c:strRef>
          </c:cat>
          <c:val>
            <c:numRef>
              <c:f>'8 Kysymys'!$C$34:$C$38</c:f>
              <c:numCache>
                <c:formatCode>0.0%</c:formatCode>
                <c:ptCount val="5"/>
                <c:pt idx="0">
                  <c:v>0.64429530201342278</c:v>
                </c:pt>
                <c:pt idx="1">
                  <c:v>0.26723611958511284</c:v>
                </c:pt>
                <c:pt idx="2">
                  <c:v>5.2471018913971934E-2</c:v>
                </c:pt>
                <c:pt idx="3">
                  <c:v>2.3794996949359368E-2</c:v>
                </c:pt>
                <c:pt idx="4">
                  <c:v>1.2202562538133009E-2</c:v>
                </c:pt>
              </c:numCache>
            </c:numRef>
          </c:val>
          <c:extLst>
            <c:ext xmlns:c16="http://schemas.microsoft.com/office/drawing/2014/chart" uri="{C3380CC4-5D6E-409C-BE32-E72D297353CC}">
              <c16:uniqueId val="{00000009-4FE7-4E57-9108-82F11EDB00A9}"/>
            </c:ext>
          </c:extLst>
        </c:ser>
        <c:dLbls>
          <c:showLegendKey val="0"/>
          <c:showVal val="0"/>
          <c:showCatName val="0"/>
          <c:showSerName val="0"/>
          <c:showPercent val="0"/>
          <c:showBubbleSize val="0"/>
        </c:dLbls>
        <c:gapWidth val="40"/>
        <c:axId val="6142253"/>
        <c:axId val="42780562"/>
      </c:barChart>
      <c:catAx>
        <c:axId val="6142253"/>
        <c:scaling>
          <c:orientation val="minMax"/>
        </c:scaling>
        <c:delete val="0"/>
        <c:axPos val="b"/>
        <c:numFmt formatCode="General" sourceLinked="0"/>
        <c:majorTickMark val="out"/>
        <c:minorTickMark val="none"/>
        <c:tickLblPos val="nextTo"/>
        <c:spPr>
          <a:ln>
            <a:noFill/>
          </a:ln>
        </c:spPr>
        <c:txPr>
          <a:bodyPr rot="0" vert="horz"/>
          <a:lstStyle/>
          <a:p>
            <a:pPr>
              <a:defRPr sz="1400"/>
            </a:pPr>
            <a:endParaRPr lang="fi-FI"/>
          </a:p>
        </c:txPr>
        <c:crossAx val="42780562"/>
        <c:crosses val="autoZero"/>
        <c:auto val="0"/>
        <c:lblAlgn val="ctr"/>
        <c:lblOffset val="100"/>
        <c:noMultiLvlLbl val="0"/>
      </c:catAx>
      <c:valAx>
        <c:axId val="42780562"/>
        <c:scaling>
          <c:orientation val="minMax"/>
          <c:max val="0.8"/>
          <c:min val="0"/>
        </c:scaling>
        <c:delete val="0"/>
        <c:axPos val="l"/>
        <c:majorGridlines>
          <c:spPr>
            <a:ln w="12700">
              <a:solidFill>
                <a:srgbClr val="D3D3D3"/>
              </a:solidFill>
            </a:ln>
          </c:spPr>
        </c:majorGridlines>
        <c:title>
          <c:tx>
            <c:rich>
              <a:bodyPr rot="-5400000" vert="horz"/>
              <a:lstStyle/>
              <a:p>
                <a:pPr algn="ctr">
                  <a:defRPr/>
                </a:pPr>
                <a:r>
                  <a:rPr lang="en-US"/>
                  <a:t>Prosentti</a:t>
                </a:r>
              </a:p>
            </c:rich>
          </c:tx>
          <c:overlay val="0"/>
          <c:spPr>
            <a:noFill/>
            <a:ln>
              <a:noFill/>
            </a:ln>
          </c:spPr>
        </c:title>
        <c:numFmt formatCode="0%" sourceLinked="0"/>
        <c:majorTickMark val="out"/>
        <c:minorTickMark val="none"/>
        <c:tickLblPos val="nextTo"/>
        <c:spPr>
          <a:ln>
            <a:noFill/>
          </a:ln>
        </c:spPr>
        <c:crossAx val="6142253"/>
        <c:crosses val="autoZero"/>
        <c:crossBetween val="between"/>
      </c:valAx>
      <c:spPr>
        <a:solidFill>
          <a:srgbClr val="FFFFFF"/>
        </a:solidFill>
        <a:ln w="12700">
          <a:noFill/>
        </a:ln>
      </c:spPr>
    </c:plotArea>
    <c:plotVisOnly val="0"/>
    <c:dispBlanksAs val="gap"/>
    <c:showDLblsOverMax val="0"/>
  </c:chart>
  <c:txPr>
    <a:bodyPr rot="0" vert="horz"/>
    <a:lstStyle/>
    <a:p>
      <a:pPr>
        <a:defRPr lang="en-US" sz="1200" b="0" u="none" baseline="0">
          <a:solidFill>
            <a:srgbClr val="000000"/>
          </a:solidFill>
          <a:latin typeface="+mj-lt"/>
          <a:ea typeface="Calibri"/>
          <a:cs typeface="Calibri"/>
        </a:defRPr>
      </a:pPr>
      <a:endParaRPr lang="fi-FI"/>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tx1"/>
            </a:solidFill>
            <a:ln>
              <a:noFill/>
            </a:ln>
          </c:spPr>
          <c:invertIfNegative val="0"/>
          <c:dPt>
            <c:idx val="0"/>
            <c:invertIfNegative val="0"/>
            <c:bubble3D val="0"/>
            <c:extLst>
              <c:ext xmlns:c16="http://schemas.microsoft.com/office/drawing/2014/chart" uri="{C3380CC4-5D6E-409C-BE32-E72D297353CC}">
                <c16:uniqueId val="{00000000-3444-4DDC-9F66-8D7C5D1AAD61}"/>
              </c:ext>
            </c:extLst>
          </c:dPt>
          <c:dPt>
            <c:idx val="1"/>
            <c:invertIfNegative val="0"/>
            <c:bubble3D val="0"/>
            <c:spPr>
              <a:solidFill>
                <a:schemeClr val="tx1"/>
              </a:solidFill>
              <a:ln>
                <a:noFill/>
              </a:ln>
            </c:spPr>
            <c:extLst>
              <c:ext xmlns:c16="http://schemas.microsoft.com/office/drawing/2014/chart" uri="{C3380CC4-5D6E-409C-BE32-E72D297353CC}">
                <c16:uniqueId val="{00000002-3444-4DDC-9F66-8D7C5D1AAD61}"/>
              </c:ext>
            </c:extLst>
          </c:dPt>
          <c:dPt>
            <c:idx val="2"/>
            <c:invertIfNegative val="0"/>
            <c:bubble3D val="0"/>
            <c:spPr>
              <a:solidFill>
                <a:schemeClr val="tx1"/>
              </a:solidFill>
              <a:ln>
                <a:noFill/>
              </a:ln>
            </c:spPr>
            <c:extLst>
              <c:ext xmlns:c16="http://schemas.microsoft.com/office/drawing/2014/chart" uri="{C3380CC4-5D6E-409C-BE32-E72D297353CC}">
                <c16:uniqueId val="{00000004-3444-4DDC-9F66-8D7C5D1AAD61}"/>
              </c:ext>
            </c:extLst>
          </c:dPt>
          <c:dPt>
            <c:idx val="3"/>
            <c:invertIfNegative val="0"/>
            <c:bubble3D val="0"/>
            <c:spPr>
              <a:solidFill>
                <a:schemeClr val="tx1"/>
              </a:solidFill>
              <a:ln>
                <a:noFill/>
              </a:ln>
            </c:spPr>
            <c:extLst>
              <c:ext xmlns:c16="http://schemas.microsoft.com/office/drawing/2014/chart" uri="{C3380CC4-5D6E-409C-BE32-E72D297353CC}">
                <c16:uniqueId val="{00000006-3444-4DDC-9F66-8D7C5D1AAD61}"/>
              </c:ext>
            </c:extLst>
          </c:dPt>
          <c:dPt>
            <c:idx val="4"/>
            <c:invertIfNegative val="0"/>
            <c:bubble3D val="0"/>
            <c:spPr>
              <a:solidFill>
                <a:schemeClr val="tx1"/>
              </a:solidFill>
              <a:ln>
                <a:noFill/>
              </a:ln>
            </c:spPr>
            <c:extLst>
              <c:ext xmlns:c16="http://schemas.microsoft.com/office/drawing/2014/chart" uri="{C3380CC4-5D6E-409C-BE32-E72D297353CC}">
                <c16:uniqueId val="{00000008-3444-4DDC-9F66-8D7C5D1AAD61}"/>
              </c:ext>
            </c:extLst>
          </c:dPt>
          <c:dLbls>
            <c:numFmt formatCode="0.0%" sourceLinked="0"/>
            <c:spPr>
              <a:noFill/>
              <a:ln>
                <a:noFill/>
              </a:ln>
              <a:effectLst/>
            </c:spPr>
            <c:txPr>
              <a:bodyPr rot="0" vert="horz"/>
              <a:lstStyle/>
              <a:p>
                <a:pPr algn="ctr">
                  <a:defRPr sz="14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'9 Kysymys'!$B$34:$B$38</c:f>
              <c:strCache>
                <c:ptCount val="5"/>
                <c:pt idx="0">
                  <c:v>Henkilöstön määrä pysyy ennallaan tai kasvaa</c:v>
                </c:pt>
                <c:pt idx="1">
                  <c:v>Vähentää 1–25 %</c:v>
                </c:pt>
                <c:pt idx="2">
                  <c:v>Vähentää 25–50 %</c:v>
                </c:pt>
                <c:pt idx="3">
                  <c:v>Vähentää 50–75 %</c:v>
                </c:pt>
                <c:pt idx="4">
                  <c:v>Vähentää 75–100 %</c:v>
                </c:pt>
              </c:strCache>
            </c:strRef>
          </c:cat>
          <c:val>
            <c:numRef>
              <c:f>'9 Kysymys'!$C$34:$C$38</c:f>
              <c:numCache>
                <c:formatCode>0.0%</c:formatCode>
                <c:ptCount val="5"/>
                <c:pt idx="0">
                  <c:v>0.83648566198901775</c:v>
                </c:pt>
                <c:pt idx="1">
                  <c:v>0.12995729103111653</c:v>
                </c:pt>
                <c:pt idx="2">
                  <c:v>1.6473459426479563E-2</c:v>
                </c:pt>
                <c:pt idx="3">
                  <c:v>6.7114093959731551E-3</c:v>
                </c:pt>
                <c:pt idx="4">
                  <c:v>1.0372178157413058E-2</c:v>
                </c:pt>
              </c:numCache>
            </c:numRef>
          </c:val>
          <c:extLst>
            <c:ext xmlns:c16="http://schemas.microsoft.com/office/drawing/2014/chart" uri="{C3380CC4-5D6E-409C-BE32-E72D297353CC}">
              <c16:uniqueId val="{00000009-3444-4DDC-9F66-8D7C5D1AAD61}"/>
            </c:ext>
          </c:extLst>
        </c:ser>
        <c:dLbls>
          <c:showLegendKey val="0"/>
          <c:showVal val="0"/>
          <c:showCatName val="0"/>
          <c:showSerName val="0"/>
          <c:showPercent val="0"/>
          <c:showBubbleSize val="0"/>
        </c:dLbls>
        <c:gapWidth val="40"/>
        <c:axId val="66070640"/>
        <c:axId val="46631327"/>
      </c:barChart>
      <c:catAx>
        <c:axId val="66070640"/>
        <c:scaling>
          <c:orientation val="minMax"/>
        </c:scaling>
        <c:delete val="0"/>
        <c:axPos val="b"/>
        <c:numFmt formatCode="General" sourceLinked="0"/>
        <c:majorTickMark val="out"/>
        <c:minorTickMark val="none"/>
        <c:tickLblPos val="nextTo"/>
        <c:spPr>
          <a:ln>
            <a:noFill/>
          </a:ln>
        </c:spPr>
        <c:txPr>
          <a:bodyPr rot="0" vert="horz"/>
          <a:lstStyle/>
          <a:p>
            <a:pPr>
              <a:defRPr sz="1400"/>
            </a:pPr>
            <a:endParaRPr lang="fi-FI"/>
          </a:p>
        </c:txPr>
        <c:crossAx val="46631327"/>
        <c:crosses val="autoZero"/>
        <c:auto val="0"/>
        <c:lblAlgn val="ctr"/>
        <c:lblOffset val="100"/>
        <c:noMultiLvlLbl val="0"/>
      </c:catAx>
      <c:valAx>
        <c:axId val="46631327"/>
        <c:scaling>
          <c:orientation val="minMax"/>
          <c:max val="1"/>
          <c:min val="0"/>
        </c:scaling>
        <c:delete val="0"/>
        <c:axPos val="l"/>
        <c:majorGridlines>
          <c:spPr>
            <a:ln w="12700">
              <a:solidFill>
                <a:srgbClr val="D3D3D3"/>
              </a:solidFill>
            </a:ln>
          </c:spPr>
        </c:majorGridlines>
        <c:title>
          <c:tx>
            <c:rich>
              <a:bodyPr rot="-5400000" vert="horz"/>
              <a:lstStyle/>
              <a:p>
                <a:pPr algn="ctr">
                  <a:defRPr/>
                </a:pPr>
                <a:r>
                  <a:rPr lang="en-US"/>
                  <a:t>Prosentti</a:t>
                </a:r>
              </a:p>
            </c:rich>
          </c:tx>
          <c:overlay val="0"/>
          <c:spPr>
            <a:noFill/>
            <a:ln>
              <a:noFill/>
            </a:ln>
          </c:spPr>
        </c:title>
        <c:numFmt formatCode="0%" sourceLinked="0"/>
        <c:majorTickMark val="out"/>
        <c:minorTickMark val="none"/>
        <c:tickLblPos val="nextTo"/>
        <c:spPr>
          <a:ln>
            <a:noFill/>
          </a:ln>
        </c:spPr>
        <c:crossAx val="66070640"/>
        <c:crosses val="autoZero"/>
        <c:crossBetween val="between"/>
      </c:valAx>
      <c:spPr>
        <a:solidFill>
          <a:srgbClr val="FFFFFF"/>
        </a:solidFill>
        <a:ln w="12700">
          <a:noFill/>
        </a:ln>
      </c:spPr>
    </c:plotArea>
    <c:plotVisOnly val="0"/>
    <c:dispBlanksAs val="gap"/>
    <c:showDLblsOverMax val="0"/>
  </c:chart>
  <c:txPr>
    <a:bodyPr rot="0" vert="horz"/>
    <a:lstStyle/>
    <a:p>
      <a:pPr>
        <a:defRPr lang="en-US" sz="1200" b="0" u="none" baseline="0">
          <a:solidFill>
            <a:srgbClr val="000000"/>
          </a:solidFill>
          <a:latin typeface="+mj-lt"/>
          <a:ea typeface="Calibri"/>
          <a:cs typeface="Calibri"/>
        </a:defRPr>
      </a:pPr>
      <a:endParaRPr lang="fi-FI"/>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tx1"/>
            </a:solidFill>
            <a:ln>
              <a:noFill/>
            </a:ln>
          </c:spPr>
          <c:invertIfNegative val="0"/>
          <c:dPt>
            <c:idx val="0"/>
            <c:invertIfNegative val="0"/>
            <c:bubble3D val="0"/>
            <c:extLst>
              <c:ext xmlns:c16="http://schemas.microsoft.com/office/drawing/2014/chart" uri="{C3380CC4-5D6E-409C-BE32-E72D297353CC}">
                <c16:uniqueId val="{00000000-5F03-42F8-B9D4-07A90476A00C}"/>
              </c:ext>
            </c:extLst>
          </c:dPt>
          <c:dPt>
            <c:idx val="1"/>
            <c:invertIfNegative val="0"/>
            <c:bubble3D val="0"/>
            <c:spPr>
              <a:solidFill>
                <a:schemeClr val="tx1"/>
              </a:solidFill>
              <a:ln>
                <a:noFill/>
              </a:ln>
            </c:spPr>
            <c:extLst>
              <c:ext xmlns:c16="http://schemas.microsoft.com/office/drawing/2014/chart" uri="{C3380CC4-5D6E-409C-BE32-E72D297353CC}">
                <c16:uniqueId val="{00000002-5F03-42F8-B9D4-07A90476A00C}"/>
              </c:ext>
            </c:extLst>
          </c:dPt>
          <c:dLbls>
            <c:numFmt formatCode="0.0%" sourceLinked="0"/>
            <c:spPr>
              <a:noFill/>
              <a:ln>
                <a:noFill/>
              </a:ln>
              <a:effectLst/>
            </c:spPr>
            <c:txPr>
              <a:bodyPr rot="0" vert="horz"/>
              <a:lstStyle/>
              <a:p>
                <a:pPr algn="ctr">
                  <a:defRPr sz="1400"/>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'10 Kysymys'!$B$34:$B$35</c:f>
              <c:strCache>
                <c:ptCount val="2"/>
                <c:pt idx="0">
                  <c:v>Kyllä</c:v>
                </c:pt>
                <c:pt idx="1">
                  <c:v>Ei</c:v>
                </c:pt>
              </c:strCache>
            </c:strRef>
          </c:cat>
          <c:val>
            <c:numRef>
              <c:f>'10 Kysymys'!$C$34:$C$35</c:f>
              <c:numCache>
                <c:formatCode>0.0%</c:formatCode>
                <c:ptCount val="2"/>
                <c:pt idx="0">
                  <c:v>0.18547895057962172</c:v>
                </c:pt>
                <c:pt idx="1">
                  <c:v>0.81452104942037828</c:v>
                </c:pt>
              </c:numCache>
            </c:numRef>
          </c:val>
          <c:extLst>
            <c:ext xmlns:c16="http://schemas.microsoft.com/office/drawing/2014/chart" uri="{C3380CC4-5D6E-409C-BE32-E72D297353CC}">
              <c16:uniqueId val="{00000003-5F03-42F8-B9D4-07A90476A00C}"/>
            </c:ext>
          </c:extLst>
        </c:ser>
        <c:dLbls>
          <c:showLegendKey val="0"/>
          <c:showVal val="0"/>
          <c:showCatName val="0"/>
          <c:showSerName val="0"/>
          <c:showPercent val="0"/>
          <c:showBubbleSize val="0"/>
        </c:dLbls>
        <c:gapWidth val="40"/>
        <c:axId val="35854845"/>
        <c:axId val="40771662"/>
      </c:barChart>
      <c:catAx>
        <c:axId val="35854845"/>
        <c:scaling>
          <c:orientation val="minMax"/>
        </c:scaling>
        <c:delete val="0"/>
        <c:axPos val="b"/>
        <c:numFmt formatCode="General" sourceLinked="0"/>
        <c:majorTickMark val="out"/>
        <c:minorTickMark val="none"/>
        <c:tickLblPos val="nextTo"/>
        <c:spPr>
          <a:ln>
            <a:noFill/>
          </a:ln>
        </c:spPr>
        <c:txPr>
          <a:bodyPr rot="0" vert="horz"/>
          <a:lstStyle/>
          <a:p>
            <a:pPr>
              <a:defRPr sz="1400"/>
            </a:pPr>
            <a:endParaRPr lang="fi-FI"/>
          </a:p>
        </c:txPr>
        <c:crossAx val="40771662"/>
        <c:crosses val="autoZero"/>
        <c:auto val="0"/>
        <c:lblAlgn val="ctr"/>
        <c:lblOffset val="100"/>
        <c:noMultiLvlLbl val="0"/>
      </c:catAx>
      <c:valAx>
        <c:axId val="40771662"/>
        <c:scaling>
          <c:orientation val="minMax"/>
          <c:max val="1"/>
          <c:min val="0"/>
        </c:scaling>
        <c:delete val="0"/>
        <c:axPos val="l"/>
        <c:majorGridlines>
          <c:spPr>
            <a:ln w="12700">
              <a:solidFill>
                <a:srgbClr val="D3D3D3"/>
              </a:solidFill>
            </a:ln>
          </c:spPr>
        </c:majorGridlines>
        <c:title>
          <c:tx>
            <c:rich>
              <a:bodyPr rot="-5400000" vert="horz"/>
              <a:lstStyle/>
              <a:p>
                <a:pPr algn="ctr">
                  <a:defRPr/>
                </a:pPr>
                <a:r>
                  <a:rPr lang="en-US"/>
                  <a:t>Prosentti</a:t>
                </a:r>
              </a:p>
            </c:rich>
          </c:tx>
          <c:overlay val="0"/>
          <c:spPr>
            <a:noFill/>
            <a:ln>
              <a:noFill/>
            </a:ln>
          </c:spPr>
        </c:title>
        <c:numFmt formatCode="0%" sourceLinked="0"/>
        <c:majorTickMark val="out"/>
        <c:minorTickMark val="none"/>
        <c:tickLblPos val="nextTo"/>
        <c:spPr>
          <a:ln>
            <a:noFill/>
          </a:ln>
        </c:spPr>
        <c:crossAx val="35854845"/>
        <c:crosses val="autoZero"/>
        <c:crossBetween val="between"/>
      </c:valAx>
      <c:spPr>
        <a:solidFill>
          <a:srgbClr val="FFFFFF"/>
        </a:solidFill>
        <a:ln w="12700">
          <a:noFill/>
        </a:ln>
      </c:spPr>
    </c:plotArea>
    <c:plotVisOnly val="0"/>
    <c:dispBlanksAs val="gap"/>
    <c:showDLblsOverMax val="0"/>
  </c:chart>
  <c:txPr>
    <a:bodyPr rot="0" vert="horz"/>
    <a:lstStyle/>
    <a:p>
      <a:pPr>
        <a:defRPr lang="en-US" sz="1200" b="0" u="none" baseline="0">
          <a:solidFill>
            <a:srgbClr val="000000"/>
          </a:solidFill>
          <a:latin typeface="+mj-lt"/>
          <a:ea typeface="Calibri"/>
          <a:cs typeface="Calibri"/>
        </a:defRPr>
      </a:pPr>
      <a:endParaRPr lang="fi-FI"/>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0D13AD00-C0F7-46C4-97A0-1A156654992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0D1D9ED9-B1D8-4F59-A4EE-7828DF5F91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465B33-1624-4EA1-90F0-5548CCE4D91F}" type="datetimeFigureOut">
              <a:rPr lang="fi-FI" smtClean="0"/>
              <a:t>15.9.2021</a:t>
            </a:fld>
            <a:endParaRPr lang="fi-FI"/>
          </a:p>
        </p:txBody>
      </p:sp>
      <p:sp>
        <p:nvSpPr>
          <p:cNvPr id="4" name="Alatunnisteen paikkamerkki 3">
            <a:extLst>
              <a:ext uri="{FF2B5EF4-FFF2-40B4-BE49-F238E27FC236}">
                <a16:creationId xmlns:a16="http://schemas.microsoft.com/office/drawing/2014/main" id="{DBDD7E1E-C080-4A9B-A6B9-3C41B12105E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00637475-3517-4217-AF00-9C56D3AD838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A3EBE3-D7EB-4F27-B056-652D08283A26}" type="slidenum">
              <a:rPr lang="fi-FI" smtClean="0"/>
              <a:t>‹#›</a:t>
            </a:fld>
            <a:endParaRPr lang="fi-FI"/>
          </a:p>
        </p:txBody>
      </p:sp>
    </p:spTree>
    <p:extLst>
      <p:ext uri="{BB962C8B-B14F-4D97-AF65-F5344CB8AC3E}">
        <p14:creationId xmlns:p14="http://schemas.microsoft.com/office/powerpoint/2010/main" val="37030576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FA4EDE-2E67-4E29-A719-B79571B32F10}" type="datetimeFigureOut">
              <a:rPr lang="fi-FI" smtClean="0"/>
              <a:t>15.9.2021</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A9D44A-A2CE-4F46-8183-3B78CFA07A17}" type="slidenum">
              <a:rPr lang="fi-FI" smtClean="0"/>
              <a:t>‹#›</a:t>
            </a:fld>
            <a:endParaRPr lang="fi-FI"/>
          </a:p>
        </p:txBody>
      </p:sp>
    </p:spTree>
    <p:extLst>
      <p:ext uri="{BB962C8B-B14F-4D97-AF65-F5344CB8AC3E}">
        <p14:creationId xmlns:p14="http://schemas.microsoft.com/office/powerpoint/2010/main" val="24100601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4.sv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36.svg"/><Relationship Id="rId4"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40.sv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7.gif"/><Relationship Id="rId1" Type="http://schemas.openxmlformats.org/officeDocument/2006/relationships/slideMaster" Target="../slideMasters/slideMaster1.xml"/><Relationship Id="rId4" Type="http://schemas.openxmlformats.org/officeDocument/2006/relationships/image" Target="../media/image46.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51.sv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Master" Target="../slideMasters/slideMaster3.xml"/><Relationship Id="rId5" Type="http://schemas.openxmlformats.org/officeDocument/2006/relationships/image" Target="../media/image59.svg"/><Relationship Id="rId4" Type="http://schemas.openxmlformats.org/officeDocument/2006/relationships/image" Target="../media/image58.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61.svg"/><Relationship Id="rId4" Type="http://schemas.openxmlformats.org/officeDocument/2006/relationships/image" Target="../media/image6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image" Target="../media/image62.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65.svg"/><Relationship Id="rId4" Type="http://schemas.openxmlformats.org/officeDocument/2006/relationships/image" Target="../media/image64.png"/><Relationship Id="rId9" Type="http://schemas.openxmlformats.org/officeDocument/2006/relationships/image" Target="../media/image8.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Master" Target="../slideMasters/slideMaster4.xml"/><Relationship Id="rId5" Type="http://schemas.openxmlformats.org/officeDocument/2006/relationships/image" Target="../media/image59.svg"/><Relationship Id="rId4" Type="http://schemas.openxmlformats.org/officeDocument/2006/relationships/image" Target="../media/image5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7.svg"/><Relationship Id="rId2" Type="http://schemas.openxmlformats.org/officeDocument/2006/relationships/image" Target="../media/image74.png"/><Relationship Id="rId1" Type="http://schemas.openxmlformats.org/officeDocument/2006/relationships/slideMaster" Target="../slideMasters/slideMaster5.xml"/><Relationship Id="rId6" Type="http://schemas.openxmlformats.org/officeDocument/2006/relationships/image" Target="../media/image76.png"/><Relationship Id="rId5" Type="http://schemas.openxmlformats.org/officeDocument/2006/relationships/image" Target="../media/image67.svg"/><Relationship Id="rId4" Type="http://schemas.openxmlformats.org/officeDocument/2006/relationships/image" Target="../media/image6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5.xml"/><Relationship Id="rId5" Type="http://schemas.openxmlformats.org/officeDocument/2006/relationships/image" Target="../media/image83.svg"/><Relationship Id="rId4" Type="http://schemas.openxmlformats.org/officeDocument/2006/relationships/image" Target="../media/image8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valkoinen">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7E3618-2530-4EE0-B6C3-C11F412FE85A}"/>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endParaRPr lang="fi-FI" dirty="0"/>
          </a:p>
        </p:txBody>
      </p:sp>
      <p:sp>
        <p:nvSpPr>
          <p:cNvPr id="3" name="Alaotsikko 2">
            <a:extLst>
              <a:ext uri="{FF2B5EF4-FFF2-40B4-BE49-F238E27FC236}">
                <a16:creationId xmlns:a16="http://schemas.microsoft.com/office/drawing/2014/main" id="{81E253EB-4EB0-4935-A939-99BF0B7A0A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873FFCD-7566-4AC7-91A9-7D34999A0DD9}"/>
              </a:ext>
            </a:extLst>
          </p:cNvPr>
          <p:cNvSpPr>
            <a:spLocks noGrp="1"/>
          </p:cNvSpPr>
          <p:nvPr>
            <p:ph type="dt" sz="half" idx="10"/>
          </p:nvPr>
        </p:nvSpPr>
        <p:spPr/>
        <p:txBody>
          <a:bodyPr/>
          <a:lstStyle/>
          <a:p>
            <a:fld id="{0390A215-9E5C-484B-9EF8-CE7546C59170}" type="datetime1">
              <a:rPr lang="fi-FI" smtClean="0"/>
              <a:t>15.9.2021</a:t>
            </a:fld>
            <a:endParaRPr lang="fi-FI" dirty="0"/>
          </a:p>
        </p:txBody>
      </p:sp>
      <p:sp>
        <p:nvSpPr>
          <p:cNvPr id="5" name="Alatunnisteen paikkamerkki 4">
            <a:extLst>
              <a:ext uri="{FF2B5EF4-FFF2-40B4-BE49-F238E27FC236}">
                <a16:creationId xmlns:a16="http://schemas.microsoft.com/office/drawing/2014/main" id="{5BC3D4B1-CDC4-47B7-8A96-D3F50DB7D6E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CFB3FA6-778B-4C7B-B37A-D18E1C7ED9CD}"/>
              </a:ext>
            </a:extLst>
          </p:cNvPr>
          <p:cNvSpPr>
            <a:spLocks noGrp="1"/>
          </p:cNvSpPr>
          <p:nvPr>
            <p:ph type="sldNum" sz="quarter" idx="12"/>
          </p:nvPr>
        </p:nvSpPr>
        <p:spPr>
          <a:xfrm>
            <a:off x="8610600" y="6356350"/>
            <a:ext cx="3452812" cy="365125"/>
          </a:xfrm>
        </p:spPr>
        <p:txBody>
          <a:bodyPr/>
          <a:lstStyle/>
          <a:p>
            <a:fld id="{960804D1-D1DA-404B-A345-162A4B99A0F1}" type="slidenum">
              <a:rPr lang="fi-FI" smtClean="0"/>
              <a:t>‹#›</a:t>
            </a:fld>
            <a:endParaRPr lang="fi-FI"/>
          </a:p>
        </p:txBody>
      </p:sp>
      <p:pic>
        <p:nvPicPr>
          <p:cNvPr id="7" name="Kuva 6">
            <a:extLst>
              <a:ext uri="{FF2B5EF4-FFF2-40B4-BE49-F238E27FC236}">
                <a16:creationId xmlns:a16="http://schemas.microsoft.com/office/drawing/2014/main" id="{8EBF66D2-1CFA-450D-A129-5488E7C660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pic>
        <p:nvPicPr>
          <p:cNvPr id="8" name="Kuva 7">
            <a:extLst>
              <a:ext uri="{FF2B5EF4-FFF2-40B4-BE49-F238E27FC236}">
                <a16:creationId xmlns:a16="http://schemas.microsoft.com/office/drawing/2014/main" id="{B96BCC24-BCDD-49AB-8FD9-0FA72EA8ED4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84726" y="5619750"/>
            <a:ext cx="2622548" cy="655637"/>
          </a:xfrm>
          <a:prstGeom prst="rect">
            <a:avLst/>
          </a:prstGeom>
        </p:spPr>
      </p:pic>
    </p:spTree>
    <p:extLst>
      <p:ext uri="{BB962C8B-B14F-4D97-AF65-F5344CB8AC3E}">
        <p14:creationId xmlns:p14="http://schemas.microsoft.com/office/powerpoint/2010/main" val="1675163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opetusdia">
    <p:bg>
      <p:bgPr>
        <a:solidFill>
          <a:schemeClr val="bg1"/>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AD32259C-5089-4DFC-AAEC-ACD866E8ECC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1298713"/>
            <a:ext cx="3056893" cy="5565113"/>
          </a:xfrm>
          <a:prstGeom prst="rect">
            <a:avLst/>
          </a:prstGeom>
        </p:spPr>
      </p:pic>
      <p:sp>
        <p:nvSpPr>
          <p:cNvPr id="16" name="Tekstiruutu 15">
            <a:extLst>
              <a:ext uri="{FF2B5EF4-FFF2-40B4-BE49-F238E27FC236}">
                <a16:creationId xmlns:a16="http://schemas.microsoft.com/office/drawing/2014/main" id="{F60FA21E-F841-4CEC-B1A5-C4131AF1EC68}"/>
              </a:ext>
            </a:extLst>
          </p:cNvPr>
          <p:cNvSpPr txBox="1"/>
          <p:nvPr userDrawn="1"/>
        </p:nvSpPr>
        <p:spPr>
          <a:xfrm>
            <a:off x="4882231" y="2750733"/>
            <a:ext cx="2427527" cy="369332"/>
          </a:xfrm>
          <a:prstGeom prst="rect">
            <a:avLst/>
          </a:prstGeom>
          <a:noFill/>
        </p:spPr>
        <p:txBody>
          <a:bodyPr wrap="square" rtlCol="0">
            <a:spAutoFit/>
          </a:bodyPr>
          <a:lstStyle/>
          <a:p>
            <a:pPr algn="ctr"/>
            <a:r>
              <a:rPr lang="fi-FI" sz="1800" b="1" dirty="0"/>
              <a:t>kauppakamari.fi</a:t>
            </a:r>
          </a:p>
        </p:txBody>
      </p:sp>
      <p:sp>
        <p:nvSpPr>
          <p:cNvPr id="17" name="Suorakulmio 16">
            <a:extLst>
              <a:ext uri="{FF2B5EF4-FFF2-40B4-BE49-F238E27FC236}">
                <a16:creationId xmlns:a16="http://schemas.microsoft.com/office/drawing/2014/main" id="{0A6FEDA2-CEE8-45DB-BCDD-8D9A8210A504}"/>
              </a:ext>
            </a:extLst>
          </p:cNvPr>
          <p:cNvSpPr/>
          <p:nvPr userDrawn="1"/>
        </p:nvSpPr>
        <p:spPr>
          <a:xfrm>
            <a:off x="5482971" y="3489397"/>
            <a:ext cx="1226044" cy="369332"/>
          </a:xfrm>
          <a:prstGeom prst="rect">
            <a:avLst/>
          </a:prstGeom>
        </p:spPr>
        <p:txBody>
          <a:bodyPr wrap="square">
            <a:spAutoFit/>
          </a:bodyPr>
          <a:lstStyle/>
          <a:p>
            <a:pPr algn="ctr"/>
            <a:r>
              <a:rPr lang="fi-FI" sz="1800" dirty="0"/>
              <a:t>@K3FIN</a:t>
            </a:r>
          </a:p>
        </p:txBody>
      </p:sp>
      <p:sp>
        <p:nvSpPr>
          <p:cNvPr id="18" name="Suorakulmio 17">
            <a:extLst>
              <a:ext uri="{FF2B5EF4-FFF2-40B4-BE49-F238E27FC236}">
                <a16:creationId xmlns:a16="http://schemas.microsoft.com/office/drawing/2014/main" id="{C0379771-1F8D-4B6A-ADD8-52B18F9E110B}"/>
              </a:ext>
            </a:extLst>
          </p:cNvPr>
          <p:cNvSpPr/>
          <p:nvPr userDrawn="1"/>
        </p:nvSpPr>
        <p:spPr>
          <a:xfrm>
            <a:off x="4469110" y="3120065"/>
            <a:ext cx="3253767" cy="369332"/>
          </a:xfrm>
          <a:prstGeom prst="rect">
            <a:avLst/>
          </a:prstGeom>
        </p:spPr>
        <p:txBody>
          <a:bodyPr wrap="square">
            <a:spAutoFit/>
          </a:bodyPr>
          <a:lstStyle/>
          <a:p>
            <a:pPr algn="ctr"/>
            <a:r>
              <a:rPr lang="fi-FI" sz="1800" dirty="0"/>
              <a:t>#Keskuskauppakamari</a:t>
            </a:r>
          </a:p>
        </p:txBody>
      </p:sp>
      <p:pic>
        <p:nvPicPr>
          <p:cNvPr id="21" name="Kuva 20">
            <a:extLst>
              <a:ext uri="{FF2B5EF4-FFF2-40B4-BE49-F238E27FC236}">
                <a16:creationId xmlns:a16="http://schemas.microsoft.com/office/drawing/2014/main" id="{0373A784-1E92-4F2F-99D8-BC219553F02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71962" y="157045"/>
            <a:ext cx="1556595" cy="1495661"/>
          </a:xfrm>
          <a:prstGeom prst="rect">
            <a:avLst/>
          </a:prstGeom>
        </p:spPr>
      </p:pic>
      <p:sp>
        <p:nvSpPr>
          <p:cNvPr id="11" name="Päivämäärän paikkamerkki 2">
            <a:extLst>
              <a:ext uri="{FF2B5EF4-FFF2-40B4-BE49-F238E27FC236}">
                <a16:creationId xmlns:a16="http://schemas.microsoft.com/office/drawing/2014/main" id="{7378932E-2B8E-48A5-8B3B-0783120B2F0E}"/>
              </a:ext>
            </a:extLst>
          </p:cNvPr>
          <p:cNvSpPr>
            <a:spLocks noGrp="1"/>
          </p:cNvSpPr>
          <p:nvPr>
            <p:ph type="dt" sz="half" idx="10"/>
          </p:nvPr>
        </p:nvSpPr>
        <p:spPr>
          <a:xfrm>
            <a:off x="838200" y="6356350"/>
            <a:ext cx="2743200" cy="365125"/>
          </a:xfrm>
        </p:spPr>
        <p:txBody>
          <a:bodyPr/>
          <a:lstStyle/>
          <a:p>
            <a:fld id="{A08D179C-6CD3-400E-A1F5-BB1532E0C76B}" type="datetime1">
              <a:rPr lang="fi-FI" smtClean="0"/>
              <a:t>15.9.2021</a:t>
            </a:fld>
            <a:endParaRPr lang="fi-FI"/>
          </a:p>
        </p:txBody>
      </p:sp>
      <p:sp>
        <p:nvSpPr>
          <p:cNvPr id="12" name="Alatunnisteen paikkamerkki 3">
            <a:extLst>
              <a:ext uri="{FF2B5EF4-FFF2-40B4-BE49-F238E27FC236}">
                <a16:creationId xmlns:a16="http://schemas.microsoft.com/office/drawing/2014/main" id="{0539E262-07A6-48E6-86FE-942DFCA127B0}"/>
              </a:ext>
            </a:extLst>
          </p:cNvPr>
          <p:cNvSpPr>
            <a:spLocks noGrp="1"/>
          </p:cNvSpPr>
          <p:nvPr>
            <p:ph type="ftr" sz="quarter" idx="11"/>
          </p:nvPr>
        </p:nvSpPr>
        <p:spPr>
          <a:xfrm>
            <a:off x="4038600" y="6356350"/>
            <a:ext cx="4114800" cy="365125"/>
          </a:xfrm>
        </p:spPr>
        <p:txBody>
          <a:bodyPr/>
          <a:lstStyle/>
          <a:p>
            <a:endParaRPr lang="fi-FI" dirty="0"/>
          </a:p>
        </p:txBody>
      </p:sp>
      <p:sp>
        <p:nvSpPr>
          <p:cNvPr id="14" name="Dian numeron paikkamerkki 4">
            <a:extLst>
              <a:ext uri="{FF2B5EF4-FFF2-40B4-BE49-F238E27FC236}">
                <a16:creationId xmlns:a16="http://schemas.microsoft.com/office/drawing/2014/main" id="{8F88A8F5-53C4-40B4-A8EF-BFCB0D1D34CC}"/>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pic>
        <p:nvPicPr>
          <p:cNvPr id="15" name="Kuva 14">
            <a:extLst>
              <a:ext uri="{FF2B5EF4-FFF2-40B4-BE49-F238E27FC236}">
                <a16:creationId xmlns:a16="http://schemas.microsoft.com/office/drawing/2014/main" id="{19972191-05C2-4BB6-9C05-D4450A113C6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784726" y="1744255"/>
            <a:ext cx="2622548" cy="655637"/>
          </a:xfrm>
          <a:prstGeom prst="rect">
            <a:avLst/>
          </a:prstGeom>
        </p:spPr>
      </p:pic>
      <p:sp>
        <p:nvSpPr>
          <p:cNvPr id="23" name="Otsikko 1">
            <a:extLst>
              <a:ext uri="{FF2B5EF4-FFF2-40B4-BE49-F238E27FC236}">
                <a16:creationId xmlns:a16="http://schemas.microsoft.com/office/drawing/2014/main" id="{11396BA1-0447-4882-B00F-5D1591B1DD6F}"/>
              </a:ext>
            </a:extLst>
          </p:cNvPr>
          <p:cNvSpPr>
            <a:spLocks noGrp="1"/>
          </p:cNvSpPr>
          <p:nvPr>
            <p:ph type="title" hasCustomPrompt="1"/>
          </p:nvPr>
        </p:nvSpPr>
        <p:spPr>
          <a:xfrm>
            <a:off x="4784726" y="4321004"/>
            <a:ext cx="4543425" cy="1203738"/>
          </a:xfrm>
        </p:spPr>
        <p:txBody>
          <a:bodyPr anchor="t">
            <a:normAutofit/>
          </a:bodyPr>
          <a:lstStyle>
            <a:lvl1pPr>
              <a:defRPr sz="28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1830655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petusdia 2">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02B87ECA-4C1C-43B8-95DC-31D54347D3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31791" y="0"/>
            <a:ext cx="6860209" cy="6860209"/>
          </a:xfrm>
          <a:prstGeom prst="rect">
            <a:avLst/>
          </a:prstGeom>
        </p:spPr>
      </p:pic>
      <p:pic>
        <p:nvPicPr>
          <p:cNvPr id="16" name="Kuva 15">
            <a:extLst>
              <a:ext uri="{FF2B5EF4-FFF2-40B4-BE49-F238E27FC236}">
                <a16:creationId xmlns:a16="http://schemas.microsoft.com/office/drawing/2014/main" id="{34E3AEA7-AD9C-45DB-AA69-6B27570416C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096000" y="4770119"/>
            <a:ext cx="5393693" cy="2087881"/>
          </a:xfrm>
          <a:prstGeom prst="rect">
            <a:avLst/>
          </a:prstGeom>
        </p:spPr>
      </p:pic>
      <p:pic>
        <p:nvPicPr>
          <p:cNvPr id="17" name="Kuva 16">
            <a:extLst>
              <a:ext uri="{FF2B5EF4-FFF2-40B4-BE49-F238E27FC236}">
                <a16:creationId xmlns:a16="http://schemas.microsoft.com/office/drawing/2014/main" id="{3383DC0D-EA75-4640-9145-D945491E56E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732100" y="6477552"/>
            <a:ext cx="1601052" cy="380448"/>
          </a:xfrm>
          <a:prstGeom prst="rect">
            <a:avLst/>
          </a:prstGeom>
        </p:spPr>
      </p:pic>
      <p:pic>
        <p:nvPicPr>
          <p:cNvPr id="18" name="Kuva 17">
            <a:extLst>
              <a:ext uri="{FF2B5EF4-FFF2-40B4-BE49-F238E27FC236}">
                <a16:creationId xmlns:a16="http://schemas.microsoft.com/office/drawing/2014/main" id="{9C2DC9C2-3B15-4D8D-A81A-EEF51E52AC0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2007" y="-8834"/>
            <a:ext cx="8878711" cy="3352800"/>
          </a:xfrm>
          <a:prstGeom prst="rect">
            <a:avLst/>
          </a:prstGeom>
        </p:spPr>
      </p:pic>
      <p:sp>
        <p:nvSpPr>
          <p:cNvPr id="10" name="Tekstiruutu 9">
            <a:extLst>
              <a:ext uri="{FF2B5EF4-FFF2-40B4-BE49-F238E27FC236}">
                <a16:creationId xmlns:a16="http://schemas.microsoft.com/office/drawing/2014/main" id="{B97ADFAD-DB62-460B-B9ED-5BBF13607061}"/>
              </a:ext>
            </a:extLst>
          </p:cNvPr>
          <p:cNvSpPr txBox="1"/>
          <p:nvPr userDrawn="1"/>
        </p:nvSpPr>
        <p:spPr>
          <a:xfrm>
            <a:off x="961530" y="4761550"/>
            <a:ext cx="2427527" cy="369332"/>
          </a:xfrm>
          <a:prstGeom prst="rect">
            <a:avLst/>
          </a:prstGeom>
          <a:noFill/>
        </p:spPr>
        <p:txBody>
          <a:bodyPr wrap="square" rtlCol="0">
            <a:spAutoFit/>
          </a:bodyPr>
          <a:lstStyle/>
          <a:p>
            <a:pPr algn="ctr"/>
            <a:r>
              <a:rPr lang="fi-FI" sz="1800" b="1" dirty="0"/>
              <a:t>kauppakamari.fi</a:t>
            </a:r>
          </a:p>
        </p:txBody>
      </p:sp>
      <p:sp>
        <p:nvSpPr>
          <p:cNvPr id="11" name="Suorakulmio 10">
            <a:extLst>
              <a:ext uri="{FF2B5EF4-FFF2-40B4-BE49-F238E27FC236}">
                <a16:creationId xmlns:a16="http://schemas.microsoft.com/office/drawing/2014/main" id="{BC66F7D2-1182-49B4-903B-669E144920FF}"/>
              </a:ext>
            </a:extLst>
          </p:cNvPr>
          <p:cNvSpPr/>
          <p:nvPr userDrawn="1"/>
        </p:nvSpPr>
        <p:spPr>
          <a:xfrm>
            <a:off x="1562269" y="5427532"/>
            <a:ext cx="1226044" cy="369332"/>
          </a:xfrm>
          <a:prstGeom prst="rect">
            <a:avLst/>
          </a:prstGeom>
        </p:spPr>
        <p:txBody>
          <a:bodyPr wrap="square">
            <a:spAutoFit/>
          </a:bodyPr>
          <a:lstStyle/>
          <a:p>
            <a:pPr algn="ctr"/>
            <a:r>
              <a:rPr lang="fi-FI" sz="1800" dirty="0"/>
              <a:t>@K3FIN</a:t>
            </a:r>
          </a:p>
        </p:txBody>
      </p:sp>
      <p:sp>
        <p:nvSpPr>
          <p:cNvPr id="12" name="Suorakulmio 11">
            <a:extLst>
              <a:ext uri="{FF2B5EF4-FFF2-40B4-BE49-F238E27FC236}">
                <a16:creationId xmlns:a16="http://schemas.microsoft.com/office/drawing/2014/main" id="{B3608A50-A537-479B-BA63-D7AC141691AC}"/>
              </a:ext>
            </a:extLst>
          </p:cNvPr>
          <p:cNvSpPr/>
          <p:nvPr userDrawn="1"/>
        </p:nvSpPr>
        <p:spPr>
          <a:xfrm>
            <a:off x="548407" y="5094541"/>
            <a:ext cx="3253767" cy="369332"/>
          </a:xfrm>
          <a:prstGeom prst="rect">
            <a:avLst/>
          </a:prstGeom>
        </p:spPr>
        <p:txBody>
          <a:bodyPr wrap="square">
            <a:spAutoFit/>
          </a:bodyPr>
          <a:lstStyle/>
          <a:p>
            <a:pPr algn="ctr"/>
            <a:r>
              <a:rPr lang="fi-FI" sz="1800" dirty="0"/>
              <a:t>#Keskuskauppakamari</a:t>
            </a:r>
          </a:p>
        </p:txBody>
      </p:sp>
      <p:pic>
        <p:nvPicPr>
          <p:cNvPr id="13" name="Kuva 12">
            <a:extLst>
              <a:ext uri="{FF2B5EF4-FFF2-40B4-BE49-F238E27FC236}">
                <a16:creationId xmlns:a16="http://schemas.microsoft.com/office/drawing/2014/main" id="{D50B3E8B-5257-48E8-9DA2-E88712DC9E3E}"/>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49874" y="3811117"/>
            <a:ext cx="2250840" cy="830097"/>
          </a:xfrm>
          <a:prstGeom prst="rect">
            <a:avLst/>
          </a:prstGeom>
        </p:spPr>
      </p:pic>
      <p:sp>
        <p:nvSpPr>
          <p:cNvPr id="15" name="Päivämäärän paikkamerkki 2">
            <a:extLst>
              <a:ext uri="{FF2B5EF4-FFF2-40B4-BE49-F238E27FC236}">
                <a16:creationId xmlns:a16="http://schemas.microsoft.com/office/drawing/2014/main" id="{CABFEE31-1B3D-46EE-88B4-9306A06B461D}"/>
              </a:ext>
            </a:extLst>
          </p:cNvPr>
          <p:cNvSpPr>
            <a:spLocks noGrp="1"/>
          </p:cNvSpPr>
          <p:nvPr>
            <p:ph type="dt" sz="half" idx="10"/>
          </p:nvPr>
        </p:nvSpPr>
        <p:spPr>
          <a:xfrm>
            <a:off x="838200" y="6356350"/>
            <a:ext cx="2743200" cy="365125"/>
          </a:xfrm>
        </p:spPr>
        <p:txBody>
          <a:bodyPr/>
          <a:lstStyle/>
          <a:p>
            <a:fld id="{4DA281D5-E7B8-4B62-98D0-36D7F2AC25DB}" type="datetime1">
              <a:rPr lang="fi-FI" smtClean="0"/>
              <a:t>15.9.2021</a:t>
            </a:fld>
            <a:endParaRPr lang="fi-FI"/>
          </a:p>
        </p:txBody>
      </p:sp>
      <p:sp>
        <p:nvSpPr>
          <p:cNvPr id="19" name="Alatunnisteen paikkamerkki 3">
            <a:extLst>
              <a:ext uri="{FF2B5EF4-FFF2-40B4-BE49-F238E27FC236}">
                <a16:creationId xmlns:a16="http://schemas.microsoft.com/office/drawing/2014/main" id="{270ADD0D-885C-452E-BE47-16145F0CA702}"/>
              </a:ext>
            </a:extLst>
          </p:cNvPr>
          <p:cNvSpPr>
            <a:spLocks noGrp="1"/>
          </p:cNvSpPr>
          <p:nvPr>
            <p:ph type="ftr" sz="quarter" idx="11"/>
          </p:nvPr>
        </p:nvSpPr>
        <p:spPr>
          <a:xfrm>
            <a:off x="4038600" y="6356350"/>
            <a:ext cx="4114800" cy="365125"/>
          </a:xfrm>
        </p:spPr>
        <p:txBody>
          <a:bodyPr/>
          <a:lstStyle/>
          <a:p>
            <a:endParaRPr lang="fi-FI" dirty="0"/>
          </a:p>
        </p:txBody>
      </p:sp>
      <p:sp>
        <p:nvSpPr>
          <p:cNvPr id="20" name="Dian numeron paikkamerkki 4">
            <a:extLst>
              <a:ext uri="{FF2B5EF4-FFF2-40B4-BE49-F238E27FC236}">
                <a16:creationId xmlns:a16="http://schemas.microsoft.com/office/drawing/2014/main" id="{58FB19F6-3ACF-4F7F-B39F-B54E2432CF7E}"/>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
        <p:nvSpPr>
          <p:cNvPr id="22" name="Otsikko 1">
            <a:extLst>
              <a:ext uri="{FF2B5EF4-FFF2-40B4-BE49-F238E27FC236}">
                <a16:creationId xmlns:a16="http://schemas.microsoft.com/office/drawing/2014/main" id="{0F085BB7-9BE3-4CB4-9D6C-C8D37D99F2D5}"/>
              </a:ext>
            </a:extLst>
          </p:cNvPr>
          <p:cNvSpPr>
            <a:spLocks noGrp="1"/>
          </p:cNvSpPr>
          <p:nvPr>
            <p:ph type="title" hasCustomPrompt="1"/>
          </p:nvPr>
        </p:nvSpPr>
        <p:spPr>
          <a:xfrm>
            <a:off x="7058025" y="3171825"/>
            <a:ext cx="4543425" cy="1203738"/>
          </a:xfrm>
        </p:spPr>
        <p:txBody>
          <a:bodyPr anchor="t">
            <a:normAutofit/>
          </a:bodyPr>
          <a:lstStyle>
            <a:lvl1pPr>
              <a:defRPr sz="28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2447812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nimaatio ratas_esityksen alkuun tai loppuun">
    <p:spTree>
      <p:nvGrpSpPr>
        <p:cNvPr id="1" name=""/>
        <p:cNvGrpSpPr/>
        <p:nvPr/>
      </p:nvGrpSpPr>
      <p:grpSpPr>
        <a:xfrm>
          <a:off x="0" y="0"/>
          <a:ext cx="0" cy="0"/>
          <a:chOff x="0" y="0"/>
          <a:chExt cx="0" cy="0"/>
        </a:xfrm>
      </p:grpSpPr>
      <p:pic>
        <p:nvPicPr>
          <p:cNvPr id="8" name="Kuva 7" descr="Kuva, joka sisältää kohteen peili&#10;&#10;Kuvaus luotu automaattisesti">
            <a:extLst>
              <a:ext uri="{FF2B5EF4-FFF2-40B4-BE49-F238E27FC236}">
                <a16:creationId xmlns:a16="http://schemas.microsoft.com/office/drawing/2014/main" id="{9721A0EE-F1BE-4508-9173-1027A57158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81450" y="1281112"/>
            <a:ext cx="3857625" cy="3857625"/>
          </a:xfrm>
          <a:prstGeom prst="rect">
            <a:avLst/>
          </a:prstGeom>
        </p:spPr>
      </p:pic>
      <p:pic>
        <p:nvPicPr>
          <p:cNvPr id="3" name="Kuva 2">
            <a:extLst>
              <a:ext uri="{FF2B5EF4-FFF2-40B4-BE49-F238E27FC236}">
                <a16:creationId xmlns:a16="http://schemas.microsoft.com/office/drawing/2014/main" id="{6BF11A40-E7AB-4C72-87F5-F77751B117E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70580" y="5576888"/>
            <a:ext cx="2250840" cy="830097"/>
          </a:xfrm>
          <a:prstGeom prst="rect">
            <a:avLst/>
          </a:prstGeom>
        </p:spPr>
      </p:pic>
      <p:sp>
        <p:nvSpPr>
          <p:cNvPr id="5" name="Otsikko 1">
            <a:extLst>
              <a:ext uri="{FF2B5EF4-FFF2-40B4-BE49-F238E27FC236}">
                <a16:creationId xmlns:a16="http://schemas.microsoft.com/office/drawing/2014/main" id="{994A2891-E156-4FC8-9438-32555576229E}"/>
              </a:ext>
            </a:extLst>
          </p:cNvPr>
          <p:cNvSpPr>
            <a:spLocks noGrp="1"/>
          </p:cNvSpPr>
          <p:nvPr>
            <p:ph type="title" hasCustomPrompt="1"/>
          </p:nvPr>
        </p:nvSpPr>
        <p:spPr>
          <a:xfrm>
            <a:off x="333375" y="3162300"/>
            <a:ext cx="2943225" cy="2327688"/>
          </a:xfrm>
        </p:spPr>
        <p:txBody>
          <a:bodyPr anchor="t">
            <a:normAutofit/>
          </a:bodyPr>
          <a:lstStyle>
            <a:lvl1pPr>
              <a:defRPr sz="28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2957404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BE2F5594-8E92-41BC-8867-CBBC14BD0055}"/>
              </a:ext>
            </a:extLst>
          </p:cNvPr>
          <p:cNvSpPr>
            <a:spLocks noGrp="1"/>
          </p:cNvSpPr>
          <p:nvPr>
            <p:ph type="dt" sz="half" idx="10"/>
          </p:nvPr>
        </p:nvSpPr>
        <p:spPr/>
        <p:txBody>
          <a:bodyPr/>
          <a:lstStyle/>
          <a:p>
            <a:fld id="{B041CBCC-FF59-416C-9A1D-9D52F6500638}" type="datetime1">
              <a:rPr lang="fi-FI" smtClean="0"/>
              <a:t>15.9.2021</a:t>
            </a:fld>
            <a:endParaRPr lang="fi-FI"/>
          </a:p>
        </p:txBody>
      </p:sp>
      <p:sp>
        <p:nvSpPr>
          <p:cNvPr id="3" name="Alatunnisteen paikkamerkki 2">
            <a:extLst>
              <a:ext uri="{FF2B5EF4-FFF2-40B4-BE49-F238E27FC236}">
                <a16:creationId xmlns:a16="http://schemas.microsoft.com/office/drawing/2014/main" id="{B9B835E5-8A7B-412C-8B37-523754DC5635}"/>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7AE894E2-455F-417B-AE61-AFE4517F1769}"/>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156338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Otsikkodia beige">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7E3618-2530-4EE0-B6C3-C11F412FE85A}"/>
              </a:ext>
            </a:extLst>
          </p:cNvPr>
          <p:cNvSpPr>
            <a:spLocks noGrp="1"/>
          </p:cNvSpPr>
          <p:nvPr>
            <p:ph type="ctrTitle"/>
          </p:nvPr>
        </p:nvSpPr>
        <p:spPr>
          <a:xfrm>
            <a:off x="1524000" y="1122363"/>
            <a:ext cx="9144000" cy="2387600"/>
          </a:xfrm>
        </p:spPr>
        <p:txBody>
          <a:bodyPr anchor="b"/>
          <a:lstStyle>
            <a:lvl1pPr algn="ct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81E253EB-4EB0-4935-A939-99BF0B7A0A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873FFCD-7566-4AC7-91A9-7D34999A0DD9}"/>
              </a:ext>
            </a:extLst>
          </p:cNvPr>
          <p:cNvSpPr>
            <a:spLocks noGrp="1"/>
          </p:cNvSpPr>
          <p:nvPr>
            <p:ph type="dt" sz="half" idx="10"/>
          </p:nvPr>
        </p:nvSpPr>
        <p:spPr/>
        <p:txBody>
          <a:bodyPr/>
          <a:lstStyle/>
          <a:p>
            <a:fld id="{11610E1D-6349-4E85-AD64-C1FBA3119F4A}" type="datetime1">
              <a:rPr lang="fi-FI" smtClean="0"/>
              <a:t>15.9.2021</a:t>
            </a:fld>
            <a:endParaRPr lang="fi-FI"/>
          </a:p>
        </p:txBody>
      </p:sp>
      <p:sp>
        <p:nvSpPr>
          <p:cNvPr id="5" name="Alatunnisteen paikkamerkki 4">
            <a:extLst>
              <a:ext uri="{FF2B5EF4-FFF2-40B4-BE49-F238E27FC236}">
                <a16:creationId xmlns:a16="http://schemas.microsoft.com/office/drawing/2014/main" id="{5BC3D4B1-CDC4-47B7-8A96-D3F50DB7D6E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CFB3FA6-778B-4C7B-B37A-D18E1C7ED9CD}"/>
              </a:ext>
            </a:extLst>
          </p:cNvPr>
          <p:cNvSpPr>
            <a:spLocks noGrp="1"/>
          </p:cNvSpPr>
          <p:nvPr>
            <p:ph type="sldNum" sz="quarter" idx="12"/>
          </p:nvPr>
        </p:nvSpPr>
        <p:spPr>
          <a:xfrm>
            <a:off x="8610600" y="6356350"/>
            <a:ext cx="3452812" cy="365125"/>
          </a:xfrm>
        </p:spPr>
        <p:txBody>
          <a:bodyPr/>
          <a:lstStyle/>
          <a:p>
            <a:fld id="{960804D1-D1DA-404B-A345-162A4B99A0F1}" type="slidenum">
              <a:rPr lang="fi-FI" smtClean="0"/>
              <a:t>‹#›</a:t>
            </a:fld>
            <a:endParaRPr lang="fi-FI"/>
          </a:p>
        </p:txBody>
      </p:sp>
      <p:pic>
        <p:nvPicPr>
          <p:cNvPr id="7" name="Kuva 6">
            <a:extLst>
              <a:ext uri="{FF2B5EF4-FFF2-40B4-BE49-F238E27FC236}">
                <a16:creationId xmlns:a16="http://schemas.microsoft.com/office/drawing/2014/main" id="{8EBF66D2-1CFA-450D-A129-5488E7C660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pic>
        <p:nvPicPr>
          <p:cNvPr id="9" name="Kuva 8">
            <a:extLst>
              <a:ext uri="{FF2B5EF4-FFF2-40B4-BE49-F238E27FC236}">
                <a16:creationId xmlns:a16="http://schemas.microsoft.com/office/drawing/2014/main" id="{A5D275B4-948C-4C22-A7A6-5C35815143A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84726" y="5619750"/>
            <a:ext cx="2622548" cy="655637"/>
          </a:xfrm>
          <a:prstGeom prst="rect">
            <a:avLst/>
          </a:prstGeom>
        </p:spPr>
      </p:pic>
    </p:spTree>
    <p:extLst>
      <p:ext uri="{BB962C8B-B14F-4D97-AF65-F5344CB8AC3E}">
        <p14:creationId xmlns:p14="http://schemas.microsoft.com/office/powerpoint/2010/main" val="3657043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ja sisältö beige">
    <p:bg>
      <p:bgPr>
        <a:solidFill>
          <a:schemeClr val="accent2"/>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0CB308A1-A580-4BDB-9C4A-001F8D3CC6A1}" type="datetime1">
              <a:rPr lang="fi-FI" smtClean="0"/>
              <a:t>15.9.2021</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Otsikko 1">
            <a:extLst>
              <a:ext uri="{FF2B5EF4-FFF2-40B4-BE49-F238E27FC236}">
                <a16:creationId xmlns:a16="http://schemas.microsoft.com/office/drawing/2014/main" id="{4D07E865-FB74-4290-8A5B-881FF90822B4}"/>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2" name="Sisällön paikkamerkki 2">
            <a:extLst>
              <a:ext uri="{FF2B5EF4-FFF2-40B4-BE49-F238E27FC236}">
                <a16:creationId xmlns:a16="http://schemas.microsoft.com/office/drawing/2014/main" id="{4A7576CE-FE1F-4D91-9D8E-EA37988ECCB0}"/>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3" name="Dian numeron paikkamerkki 5">
            <a:extLst>
              <a:ext uri="{FF2B5EF4-FFF2-40B4-BE49-F238E27FC236}">
                <a16:creationId xmlns:a16="http://schemas.microsoft.com/office/drawing/2014/main" id="{E84F0BE7-67CF-4588-93A6-0807149691FD}"/>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464061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Osan ylätunniste beige">
    <p:bg>
      <p:bgPr>
        <a:solidFill>
          <a:schemeClr val="accent2"/>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B74E94B0-8C78-4669-883B-BA7FD9446DC1}" type="datetime1">
              <a:rPr lang="fi-FI" smtClean="0"/>
              <a:t>15.9.2021</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2431802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Kaksi sisältökohdetta beige">
    <p:bg>
      <p:bgPr>
        <a:solidFill>
          <a:schemeClr val="accent2"/>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D1577AF8-DD86-4024-93E2-7E1A51C738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38B27854-73B8-4FFC-8F83-62F8B7C924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410CD2C3-62B1-408D-97B3-9188FE536FC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30908ED-3482-4FBF-B121-C4420B8C6299}"/>
              </a:ext>
            </a:extLst>
          </p:cNvPr>
          <p:cNvSpPr>
            <a:spLocks noGrp="1"/>
          </p:cNvSpPr>
          <p:nvPr>
            <p:ph type="title"/>
          </p:nvPr>
        </p:nvSpPr>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7027FFB0-6391-4A75-8B78-C7629EDD4774}"/>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CB2CD6C-89CB-4290-8245-E9CDBB2F9FE7}"/>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10A0DB2-00AB-4AB4-AE88-21856CF0CDEE}"/>
              </a:ext>
            </a:extLst>
          </p:cNvPr>
          <p:cNvSpPr>
            <a:spLocks noGrp="1"/>
          </p:cNvSpPr>
          <p:nvPr>
            <p:ph type="dt" sz="half" idx="10"/>
          </p:nvPr>
        </p:nvSpPr>
        <p:spPr/>
        <p:txBody>
          <a:bodyPr/>
          <a:lstStyle/>
          <a:p>
            <a:fld id="{92A804C6-BCE6-4EB0-B6E5-BD5BB2719331}" type="datetime1">
              <a:rPr lang="fi-FI" smtClean="0"/>
              <a:t>15.9.2021</a:t>
            </a:fld>
            <a:endParaRPr lang="fi-FI"/>
          </a:p>
        </p:txBody>
      </p:sp>
      <p:sp>
        <p:nvSpPr>
          <p:cNvPr id="6" name="Alatunnisteen paikkamerkki 5">
            <a:extLst>
              <a:ext uri="{FF2B5EF4-FFF2-40B4-BE49-F238E27FC236}">
                <a16:creationId xmlns:a16="http://schemas.microsoft.com/office/drawing/2014/main" id="{2F0851F6-DB17-418D-8ACA-61B6C8DD3019}"/>
              </a:ext>
            </a:extLst>
          </p:cNvPr>
          <p:cNvSpPr>
            <a:spLocks noGrp="1"/>
          </p:cNvSpPr>
          <p:nvPr>
            <p:ph type="ftr" sz="quarter" idx="11"/>
          </p:nvPr>
        </p:nvSpPr>
        <p:spPr/>
        <p:txBody>
          <a:bodyPr/>
          <a:lstStyle/>
          <a:p>
            <a:endParaRPr lang="fi-FI" dirty="0"/>
          </a:p>
        </p:txBody>
      </p:sp>
      <p:sp>
        <p:nvSpPr>
          <p:cNvPr id="7" name="Dian numeron paikkamerkki 6">
            <a:extLst>
              <a:ext uri="{FF2B5EF4-FFF2-40B4-BE49-F238E27FC236}">
                <a16:creationId xmlns:a16="http://schemas.microsoft.com/office/drawing/2014/main" id="{F75FFE64-F4AD-4C4F-A49D-18AF7B0BD23A}"/>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27092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ertailu beige">
    <p:bg>
      <p:bgPr>
        <a:solidFill>
          <a:schemeClr val="accent2"/>
        </a:solid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C3B0F693-8620-4238-9BCB-CBC0B37C74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14" name="Kuva 13">
            <a:extLst>
              <a:ext uri="{FF2B5EF4-FFF2-40B4-BE49-F238E27FC236}">
                <a16:creationId xmlns:a16="http://schemas.microsoft.com/office/drawing/2014/main" id="{B9796154-1B81-4CDE-8768-921EBEF853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5" name="Kuva 14">
            <a:extLst>
              <a:ext uri="{FF2B5EF4-FFF2-40B4-BE49-F238E27FC236}">
                <a16:creationId xmlns:a16="http://schemas.microsoft.com/office/drawing/2014/main" id="{A6CC50A6-FA20-42EB-A63B-816674AA37D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B3E29281-DB2F-46E3-9F61-9B264F9D381E}"/>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2057B119-54A3-48B7-91E1-DFD79B37D070}"/>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4" name="Sisällön paikkamerkki 3">
            <a:extLst>
              <a:ext uri="{FF2B5EF4-FFF2-40B4-BE49-F238E27FC236}">
                <a16:creationId xmlns:a16="http://schemas.microsoft.com/office/drawing/2014/main" id="{13CAB312-19D1-4983-A280-148507C7867F}"/>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6" name="Sisällön paikkamerkki 5">
            <a:extLst>
              <a:ext uri="{FF2B5EF4-FFF2-40B4-BE49-F238E27FC236}">
                <a16:creationId xmlns:a16="http://schemas.microsoft.com/office/drawing/2014/main" id="{B9583713-393A-4BD7-A8DB-EC5705D4457E}"/>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04EBCCE3-DFD7-4C20-A669-ACC565B4BCF8}" type="datetime1">
              <a:rPr lang="fi-FI" smtClean="0"/>
              <a:t>15.9.2021</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2771282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teksti beige">
    <p:bg>
      <p:bgPr>
        <a:solidFill>
          <a:schemeClr val="accent2"/>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74FE2688-A7F7-4DDE-BD3B-80021B211317}" type="datetime1">
              <a:rPr lang="fi-FI" smtClean="0"/>
              <a:t>15.9.2021</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B9E95B92-8726-4930-A255-2F27AE795155}"/>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DBC2D19B-A6C1-479D-A508-DD2AF89510BC}"/>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557799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valkoinen">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2" name="Otsikko 1">
            <a:extLst>
              <a:ext uri="{FF2B5EF4-FFF2-40B4-BE49-F238E27FC236}">
                <a16:creationId xmlns:a16="http://schemas.microsoft.com/office/drawing/2014/main" id="{44AB1D4E-9FD0-406C-BD3D-F36510C6D9FC}"/>
              </a:ext>
            </a:extLst>
          </p:cNvPr>
          <p:cNvSpPr>
            <a:spLocks noGrp="1"/>
          </p:cNvSpPr>
          <p:nvPr>
            <p:ph type="title"/>
          </p:nvPr>
        </p:nvSpPr>
        <p:spPr>
          <a:xfrm>
            <a:off x="1600200" y="365125"/>
            <a:ext cx="9686925" cy="1325563"/>
          </a:xfrm>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FBED7F0D-4E7C-4918-8926-FB4764BC5E85}"/>
              </a:ext>
            </a:extLst>
          </p:cNvPr>
          <p:cNvSpPr>
            <a:spLocks noGrp="1"/>
          </p:cNvSpPr>
          <p:nvPr>
            <p:ph idx="1"/>
          </p:nvPr>
        </p:nvSpPr>
        <p:spPr>
          <a:xfrm>
            <a:off x="1600200" y="1825625"/>
            <a:ext cx="9686925"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6C701AC0-AC2C-48AF-9F0A-4E0BAF02CD74}" type="datetime1">
              <a:rPr lang="fi-FI" smtClean="0"/>
              <a:t>15.9.2021</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Dian numeron paikkamerkki 5">
            <a:extLst>
              <a:ext uri="{FF2B5EF4-FFF2-40B4-BE49-F238E27FC236}">
                <a16:creationId xmlns:a16="http://schemas.microsoft.com/office/drawing/2014/main" id="{04046189-E7D0-4EB2-9A7F-9A70486A1E0A}"/>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8747602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Otsikkodia sininen">
    <p:bg>
      <p:bgPr>
        <a:solidFill>
          <a:schemeClr val="accent1">
            <a:alpha val="50000"/>
          </a:schemeClr>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2130EC-EE98-4A32-9F05-6EE8D205D9A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E5B9C96C-C317-49B9-8FE0-E96EE53523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310B69CC-1DF7-4B85-B176-A24171472973}"/>
              </a:ext>
            </a:extLst>
          </p:cNvPr>
          <p:cNvSpPr>
            <a:spLocks noGrp="1"/>
          </p:cNvSpPr>
          <p:nvPr>
            <p:ph type="dt" sz="half" idx="10"/>
          </p:nvPr>
        </p:nvSpPr>
        <p:spPr/>
        <p:txBody>
          <a:bodyPr/>
          <a:lstStyle/>
          <a:p>
            <a:fld id="{5FA35111-E333-47EA-A897-6C29E5BA6EBC}" type="datetime1">
              <a:rPr lang="fi-FI" smtClean="0"/>
              <a:t>15.9.2021</a:t>
            </a:fld>
            <a:endParaRPr lang="fi-FI"/>
          </a:p>
        </p:txBody>
      </p:sp>
      <p:sp>
        <p:nvSpPr>
          <p:cNvPr id="5" name="Alatunnisteen paikkamerkki 4">
            <a:extLst>
              <a:ext uri="{FF2B5EF4-FFF2-40B4-BE49-F238E27FC236}">
                <a16:creationId xmlns:a16="http://schemas.microsoft.com/office/drawing/2014/main" id="{17C40EA8-0D3E-4614-9FA5-64E9B1F3E36B}"/>
              </a:ext>
            </a:extLst>
          </p:cNvPr>
          <p:cNvSpPr>
            <a:spLocks noGrp="1"/>
          </p:cNvSpPr>
          <p:nvPr>
            <p:ph type="ftr" sz="quarter" idx="11"/>
          </p:nvPr>
        </p:nvSpPr>
        <p:spPr/>
        <p:txBody>
          <a:bodyPr/>
          <a:lstStyle/>
          <a:p>
            <a:endParaRPr lang="fi-FI"/>
          </a:p>
        </p:txBody>
      </p:sp>
      <p:pic>
        <p:nvPicPr>
          <p:cNvPr id="7" name="Kuva 6">
            <a:extLst>
              <a:ext uri="{FF2B5EF4-FFF2-40B4-BE49-F238E27FC236}">
                <a16:creationId xmlns:a16="http://schemas.microsoft.com/office/drawing/2014/main" id="{6E612DC6-63F3-4A76-B641-971F83717C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84726" y="5619750"/>
            <a:ext cx="2622548" cy="655637"/>
          </a:xfrm>
          <a:prstGeom prst="rect">
            <a:avLst/>
          </a:prstGeom>
        </p:spPr>
      </p:pic>
      <p:pic>
        <p:nvPicPr>
          <p:cNvPr id="8" name="Kuva 7">
            <a:extLst>
              <a:ext uri="{FF2B5EF4-FFF2-40B4-BE49-F238E27FC236}">
                <a16:creationId xmlns:a16="http://schemas.microsoft.com/office/drawing/2014/main" id="{1C417BAF-CDF8-435F-96DF-586296DB8B0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77487" y="5095762"/>
            <a:ext cx="1685925" cy="1625713"/>
          </a:xfrm>
          <a:prstGeom prst="rect">
            <a:avLst/>
          </a:prstGeom>
        </p:spPr>
      </p:pic>
      <p:sp>
        <p:nvSpPr>
          <p:cNvPr id="6" name="Dian numeron paikkamerkki 5">
            <a:extLst>
              <a:ext uri="{FF2B5EF4-FFF2-40B4-BE49-F238E27FC236}">
                <a16:creationId xmlns:a16="http://schemas.microsoft.com/office/drawing/2014/main" id="{1C0DF97D-8C69-4125-A070-47DDE9479DEA}"/>
              </a:ext>
            </a:extLst>
          </p:cNvPr>
          <p:cNvSpPr>
            <a:spLocks noGrp="1"/>
          </p:cNvSpPr>
          <p:nvPr>
            <p:ph type="sldNum" sz="quarter" idx="12"/>
          </p:nvPr>
        </p:nvSpPr>
        <p:spPr/>
        <p:txBody>
          <a:bodyPr/>
          <a:lstStyle/>
          <a:p>
            <a:fld id="{E9708067-95A7-4DE9-A0BE-FD7614CDD73A}" type="slidenum">
              <a:rPr lang="fi-FI" smtClean="0"/>
              <a:t>‹#›</a:t>
            </a:fld>
            <a:endParaRPr lang="fi-FI"/>
          </a:p>
        </p:txBody>
      </p:sp>
    </p:spTree>
    <p:extLst>
      <p:ext uri="{BB962C8B-B14F-4D97-AF65-F5344CB8AC3E}">
        <p14:creationId xmlns:p14="http://schemas.microsoft.com/office/powerpoint/2010/main" val="2430917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tsikko ja sisältö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721F7538-99DB-4ACA-ABA2-05BA84E39266}" type="datetime1">
              <a:rPr lang="fi-FI" smtClean="0"/>
              <a:t>15.9.2021</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Otsikko 1">
            <a:extLst>
              <a:ext uri="{FF2B5EF4-FFF2-40B4-BE49-F238E27FC236}">
                <a16:creationId xmlns:a16="http://schemas.microsoft.com/office/drawing/2014/main" id="{F5EFCF63-35BB-48D0-A02A-E2564CFA5E62}"/>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2" name="Sisällön paikkamerkki 2">
            <a:extLst>
              <a:ext uri="{FF2B5EF4-FFF2-40B4-BE49-F238E27FC236}">
                <a16:creationId xmlns:a16="http://schemas.microsoft.com/office/drawing/2014/main" id="{F0514842-8076-4A26-811E-87A3DF769E91}"/>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4" name="Dian numeron paikkamerkki 5">
            <a:extLst>
              <a:ext uri="{FF2B5EF4-FFF2-40B4-BE49-F238E27FC236}">
                <a16:creationId xmlns:a16="http://schemas.microsoft.com/office/drawing/2014/main" id="{A190E134-26FB-4D2C-9093-3643639B7E49}"/>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6953426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Osan ylätunniste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C10E1755-F379-417E-A3DC-D9B01BC04526}" type="datetime1">
              <a:rPr lang="fi-FI" smtClean="0"/>
              <a:t>15.9.2021</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800007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ksi sisältökohdetta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BC6754C7-5142-4223-ACE5-D859002DD68B}" type="datetime1">
              <a:rPr lang="fi-FI" smtClean="0"/>
              <a:t>15.9.2021</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0" name="Otsikko 1">
            <a:extLst>
              <a:ext uri="{FF2B5EF4-FFF2-40B4-BE49-F238E27FC236}">
                <a16:creationId xmlns:a16="http://schemas.microsoft.com/office/drawing/2014/main" id="{E7C4A680-09D1-4245-AAC6-6F66114EE955}"/>
              </a:ext>
            </a:extLst>
          </p:cNvPr>
          <p:cNvSpPr>
            <a:spLocks noGrp="1"/>
          </p:cNvSpPr>
          <p:nvPr>
            <p:ph type="title"/>
          </p:nvPr>
        </p:nvSpPr>
        <p:spPr>
          <a:xfrm>
            <a:off x="838200" y="365125"/>
            <a:ext cx="10515600"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Sisällön paikkamerkki 2">
            <a:extLst>
              <a:ext uri="{FF2B5EF4-FFF2-40B4-BE49-F238E27FC236}">
                <a16:creationId xmlns:a16="http://schemas.microsoft.com/office/drawing/2014/main" id="{EF64E38F-0504-4ECC-85C8-AB59D634F657}"/>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6A299EFF-99D7-423D-9AEC-773F2B698452}"/>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447011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ertailu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5AAF7F60-89D1-435E-A10B-13EC5A38991F}" type="datetime1">
              <a:rPr lang="fi-FI" smtClean="0"/>
              <a:t>15.9.2021</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3" name="Otsikko 1">
            <a:extLst>
              <a:ext uri="{FF2B5EF4-FFF2-40B4-BE49-F238E27FC236}">
                <a16:creationId xmlns:a16="http://schemas.microsoft.com/office/drawing/2014/main" id="{9F323CED-9B21-4914-BBE0-96C93FA21EE5}"/>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Tekstin paikkamerkki 2">
            <a:extLst>
              <a:ext uri="{FF2B5EF4-FFF2-40B4-BE49-F238E27FC236}">
                <a16:creationId xmlns:a16="http://schemas.microsoft.com/office/drawing/2014/main" id="{608E496D-D33A-4FFC-9050-1225B563C861}"/>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15" name="Sisällön paikkamerkki 3">
            <a:extLst>
              <a:ext uri="{FF2B5EF4-FFF2-40B4-BE49-F238E27FC236}">
                <a16:creationId xmlns:a16="http://schemas.microsoft.com/office/drawing/2014/main" id="{06B83487-E6E0-4A5E-BDA7-16228C7E6435}"/>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Sisällön paikkamerkki 5">
            <a:extLst>
              <a:ext uri="{FF2B5EF4-FFF2-40B4-BE49-F238E27FC236}">
                <a16:creationId xmlns:a16="http://schemas.microsoft.com/office/drawing/2014/main" id="{0585BE96-F63C-47EA-A810-5F533224566E}"/>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6849065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tsikko+teksti sininen">
    <p:bg>
      <p:bgPr>
        <a:solidFill>
          <a:schemeClr val="accent1">
            <a:alpha val="50000"/>
          </a:schemeClr>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FB46F89A-8BCD-473B-A52C-11F9A0377E47}" type="datetime1">
              <a:rPr lang="fi-FI" smtClean="0"/>
              <a:t>15.9.2021</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2FF11E3C-4A01-461B-8A49-E5305079CB09}"/>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5EA0F42D-DF5D-47B7-A5B5-05E323BF0033}"/>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23949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tsikko+bullet sininen">
    <p:bg>
      <p:bgPr>
        <a:solidFill>
          <a:schemeClr val="bg1">
            <a:alpha val="50000"/>
          </a:schemeClr>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37C43CD6-6840-4B2C-9FC9-8C60C4A941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7404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9" name="Kuva 8">
            <a:extLst>
              <a:ext uri="{FF2B5EF4-FFF2-40B4-BE49-F238E27FC236}">
                <a16:creationId xmlns:a16="http://schemas.microsoft.com/office/drawing/2014/main" id="{25496D99-066B-448D-BB23-34485EA6501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72725" y="5204287"/>
            <a:ext cx="1724025" cy="1567295"/>
          </a:xfrm>
          <a:prstGeom prst="rect">
            <a:avLst/>
          </a:prstGeom>
        </p:spPr>
      </p:pic>
      <p:sp>
        <p:nvSpPr>
          <p:cNvPr id="10" name="Tekstiruutu 9">
            <a:extLst>
              <a:ext uri="{FF2B5EF4-FFF2-40B4-BE49-F238E27FC236}">
                <a16:creationId xmlns:a16="http://schemas.microsoft.com/office/drawing/2014/main" id="{09EFBFB8-9D8E-40CB-B115-63E9856A6BE7}"/>
              </a:ext>
            </a:extLst>
          </p:cNvPr>
          <p:cNvSpPr txBox="1"/>
          <p:nvPr userDrawn="1"/>
        </p:nvSpPr>
        <p:spPr>
          <a:xfrm>
            <a:off x="659981" y="5248354"/>
            <a:ext cx="2427527" cy="369332"/>
          </a:xfrm>
          <a:prstGeom prst="rect">
            <a:avLst/>
          </a:prstGeom>
          <a:noFill/>
        </p:spPr>
        <p:txBody>
          <a:bodyPr wrap="square" rtlCol="0">
            <a:spAutoFit/>
          </a:bodyPr>
          <a:lstStyle/>
          <a:p>
            <a:pPr algn="l"/>
            <a:r>
              <a:rPr lang="fi-FI" sz="1800" b="1" dirty="0"/>
              <a:t>kauppakamari.fi</a:t>
            </a:r>
          </a:p>
        </p:txBody>
      </p:sp>
      <p:sp>
        <p:nvSpPr>
          <p:cNvPr id="11" name="Suorakulmio 10">
            <a:extLst>
              <a:ext uri="{FF2B5EF4-FFF2-40B4-BE49-F238E27FC236}">
                <a16:creationId xmlns:a16="http://schemas.microsoft.com/office/drawing/2014/main" id="{0DF73FA7-6A74-40D0-9433-3BFF5E1D5F4D}"/>
              </a:ext>
            </a:extLst>
          </p:cNvPr>
          <p:cNvSpPr/>
          <p:nvPr userDrawn="1"/>
        </p:nvSpPr>
        <p:spPr>
          <a:xfrm>
            <a:off x="647701" y="5987018"/>
            <a:ext cx="1226044" cy="369332"/>
          </a:xfrm>
          <a:prstGeom prst="rect">
            <a:avLst/>
          </a:prstGeom>
        </p:spPr>
        <p:txBody>
          <a:bodyPr wrap="square">
            <a:spAutoFit/>
          </a:bodyPr>
          <a:lstStyle/>
          <a:p>
            <a:pPr algn="l"/>
            <a:r>
              <a:rPr lang="fi-FI" sz="1800" dirty="0"/>
              <a:t>@K3FIN</a:t>
            </a:r>
          </a:p>
        </p:txBody>
      </p:sp>
      <p:sp>
        <p:nvSpPr>
          <p:cNvPr id="12" name="Suorakulmio 11">
            <a:extLst>
              <a:ext uri="{FF2B5EF4-FFF2-40B4-BE49-F238E27FC236}">
                <a16:creationId xmlns:a16="http://schemas.microsoft.com/office/drawing/2014/main" id="{403DCD8D-62FD-4F95-9460-F49A35E18709}"/>
              </a:ext>
            </a:extLst>
          </p:cNvPr>
          <p:cNvSpPr/>
          <p:nvPr userDrawn="1"/>
        </p:nvSpPr>
        <p:spPr>
          <a:xfrm>
            <a:off x="647701" y="5617686"/>
            <a:ext cx="3253767" cy="369332"/>
          </a:xfrm>
          <a:prstGeom prst="rect">
            <a:avLst/>
          </a:prstGeom>
        </p:spPr>
        <p:txBody>
          <a:bodyPr wrap="square">
            <a:spAutoFit/>
          </a:bodyPr>
          <a:lstStyle/>
          <a:p>
            <a:pPr algn="l"/>
            <a:r>
              <a:rPr lang="fi-FI" sz="1800" dirty="0"/>
              <a:t>#Keskuskauppakamari</a:t>
            </a:r>
          </a:p>
        </p:txBody>
      </p:sp>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755573F8-CC89-4268-AB65-15E33CFE3B80}" type="datetime1">
              <a:rPr lang="fi-FI" smtClean="0"/>
              <a:t>15.9.2021</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dirty="0"/>
          </a:p>
        </p:txBody>
      </p:sp>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4" name="Otsikko 1">
            <a:extLst>
              <a:ext uri="{FF2B5EF4-FFF2-40B4-BE49-F238E27FC236}">
                <a16:creationId xmlns:a16="http://schemas.microsoft.com/office/drawing/2014/main" id="{C86966AF-C9DA-4719-9EBD-D4115365F469}"/>
              </a:ext>
            </a:extLst>
          </p:cNvPr>
          <p:cNvSpPr>
            <a:spLocks noGrp="1"/>
          </p:cNvSpPr>
          <p:nvPr>
            <p:ph type="title"/>
          </p:nvPr>
        </p:nvSpPr>
        <p:spPr>
          <a:xfrm>
            <a:off x="659981" y="987424"/>
            <a:ext cx="3902494" cy="1926669"/>
          </a:xfrm>
        </p:spPr>
        <p:txBody>
          <a:bodyPr anchor="t">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770165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tsikko + teksti kuvalla sininen">
    <p:bg>
      <p:bgPr>
        <a:solidFill>
          <a:schemeClr val="accent1">
            <a:alpha val="40000"/>
          </a:schemeClr>
        </a:solidFill>
        <a:effectLst/>
      </p:bgPr>
    </p:bg>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56784D06-670D-490B-BAA5-EFEC2CE90D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3541" y="4387980"/>
            <a:ext cx="1078459" cy="2470020"/>
          </a:xfrm>
          <a:prstGeom prst="rect">
            <a:avLst/>
          </a:prstGeom>
        </p:spPr>
      </p:pic>
      <p:pic>
        <p:nvPicPr>
          <p:cNvPr id="9" name="Kuva 8">
            <a:extLst>
              <a:ext uri="{FF2B5EF4-FFF2-40B4-BE49-F238E27FC236}">
                <a16:creationId xmlns:a16="http://schemas.microsoft.com/office/drawing/2014/main" id="{E6B4BE9E-097E-4FD9-9E92-F564B6C5CC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52951" y="382992"/>
            <a:ext cx="3761307" cy="3761307"/>
          </a:xfrm>
          <a:prstGeom prst="rect">
            <a:avLst/>
          </a:prstGeom>
        </p:spPr>
      </p:pic>
      <p:sp>
        <p:nvSpPr>
          <p:cNvPr id="28" name="Ellipsi 27">
            <a:extLst>
              <a:ext uri="{FF2B5EF4-FFF2-40B4-BE49-F238E27FC236}">
                <a16:creationId xmlns:a16="http://schemas.microsoft.com/office/drawing/2014/main" id="{9ED2D882-D299-42CD-B2B7-E36862595D62}"/>
              </a:ext>
            </a:extLst>
          </p:cNvPr>
          <p:cNvSpPr/>
          <p:nvPr userDrawn="1"/>
        </p:nvSpPr>
        <p:spPr>
          <a:xfrm>
            <a:off x="-552655" y="1643979"/>
            <a:ext cx="3656833" cy="3656833"/>
          </a:xfrm>
          <a:prstGeom prst="ellipse">
            <a:avLst/>
          </a:prstGeom>
          <a:blipFill>
            <a:blip r:embed="rId6"/>
            <a:stretch>
              <a:fillRect t="-25000" b="-25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0" name="Kuva 9">
            <a:extLst>
              <a:ext uri="{FF2B5EF4-FFF2-40B4-BE49-F238E27FC236}">
                <a16:creationId xmlns:a16="http://schemas.microsoft.com/office/drawing/2014/main" id="{C52D14F5-1ABA-4EC3-9215-88DC65B9042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910126" y="1557188"/>
            <a:ext cx="1432663" cy="1302422"/>
          </a:xfrm>
          <a:prstGeom prst="rect">
            <a:avLst/>
          </a:prstGeom>
        </p:spPr>
      </p:pic>
      <p:sp>
        <p:nvSpPr>
          <p:cNvPr id="11" name="Otsikko 1">
            <a:extLst>
              <a:ext uri="{FF2B5EF4-FFF2-40B4-BE49-F238E27FC236}">
                <a16:creationId xmlns:a16="http://schemas.microsoft.com/office/drawing/2014/main" id="{801AD68D-BEE8-4989-AAB9-A724FF123B9C}"/>
              </a:ext>
            </a:extLst>
          </p:cNvPr>
          <p:cNvSpPr>
            <a:spLocks noGrp="1"/>
          </p:cNvSpPr>
          <p:nvPr>
            <p:ph type="title"/>
          </p:nvPr>
        </p:nvSpPr>
        <p:spPr>
          <a:xfrm>
            <a:off x="3437791" y="365251"/>
            <a:ext cx="8209306"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2" name="Sisällön paikkamerkki 2">
            <a:extLst>
              <a:ext uri="{FF2B5EF4-FFF2-40B4-BE49-F238E27FC236}">
                <a16:creationId xmlns:a16="http://schemas.microsoft.com/office/drawing/2014/main" id="{97FDB190-2D4D-440E-8221-51BDAC3D3712}"/>
              </a:ext>
            </a:extLst>
          </p:cNvPr>
          <p:cNvSpPr>
            <a:spLocks noGrp="1"/>
          </p:cNvSpPr>
          <p:nvPr>
            <p:ph idx="1"/>
          </p:nvPr>
        </p:nvSpPr>
        <p:spPr>
          <a:xfrm>
            <a:off x="3437791" y="1825625"/>
            <a:ext cx="8209305"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3" name="Päivämäärän paikkamerkki 2">
            <a:extLst>
              <a:ext uri="{FF2B5EF4-FFF2-40B4-BE49-F238E27FC236}">
                <a16:creationId xmlns:a16="http://schemas.microsoft.com/office/drawing/2014/main" id="{6F1C7F00-6301-4C80-8C24-0AFBF7694CB8}"/>
              </a:ext>
            </a:extLst>
          </p:cNvPr>
          <p:cNvSpPr>
            <a:spLocks noGrp="1"/>
          </p:cNvSpPr>
          <p:nvPr>
            <p:ph type="dt" sz="half" idx="10"/>
          </p:nvPr>
        </p:nvSpPr>
        <p:spPr>
          <a:xfrm>
            <a:off x="838200" y="6356350"/>
            <a:ext cx="2743200" cy="365125"/>
          </a:xfrm>
        </p:spPr>
        <p:txBody>
          <a:bodyPr/>
          <a:lstStyle/>
          <a:p>
            <a:fld id="{CD141CBA-7B13-4EF2-8224-C7F13D1C7605}" type="datetime1">
              <a:rPr lang="fi-FI" smtClean="0"/>
              <a:t>15.9.2021</a:t>
            </a:fld>
            <a:endParaRPr lang="fi-FI"/>
          </a:p>
        </p:txBody>
      </p:sp>
      <p:sp>
        <p:nvSpPr>
          <p:cNvPr id="14" name="Alatunnisteen paikkamerkki 3">
            <a:extLst>
              <a:ext uri="{FF2B5EF4-FFF2-40B4-BE49-F238E27FC236}">
                <a16:creationId xmlns:a16="http://schemas.microsoft.com/office/drawing/2014/main" id="{F84A19D4-4FD1-4D1A-A191-685F923C2FE1}"/>
              </a:ext>
            </a:extLst>
          </p:cNvPr>
          <p:cNvSpPr>
            <a:spLocks noGrp="1"/>
          </p:cNvSpPr>
          <p:nvPr>
            <p:ph type="ftr" sz="quarter" idx="11"/>
          </p:nvPr>
        </p:nvSpPr>
        <p:spPr>
          <a:xfrm>
            <a:off x="4038600" y="6356350"/>
            <a:ext cx="4114800" cy="365125"/>
          </a:xfrm>
        </p:spPr>
        <p:txBody>
          <a:bodyPr/>
          <a:lstStyle/>
          <a:p>
            <a:endParaRPr lang="fi-FI" dirty="0"/>
          </a:p>
        </p:txBody>
      </p:sp>
      <p:sp>
        <p:nvSpPr>
          <p:cNvPr id="15" name="Dian numeron paikkamerkki 4">
            <a:extLst>
              <a:ext uri="{FF2B5EF4-FFF2-40B4-BE49-F238E27FC236}">
                <a16:creationId xmlns:a16="http://schemas.microsoft.com/office/drawing/2014/main" id="{0CB25A1B-A6D5-4E48-91EE-B04968AE3D7D}"/>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4768776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Otsikkodia pinkk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4BB2642-49FE-407A-A3F4-0600B55015CE}"/>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542BF88-A9F2-4E2A-B0F1-8276E9D81B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58FCF8F6-5F32-43A2-AC8B-954415E80512}"/>
              </a:ext>
            </a:extLst>
          </p:cNvPr>
          <p:cNvSpPr>
            <a:spLocks noGrp="1"/>
          </p:cNvSpPr>
          <p:nvPr>
            <p:ph type="dt" sz="half" idx="10"/>
          </p:nvPr>
        </p:nvSpPr>
        <p:spPr/>
        <p:txBody>
          <a:bodyPr/>
          <a:lstStyle/>
          <a:p>
            <a:fld id="{9A066D04-30AC-4D1D-85ED-E6F73C2D3624}" type="datetime1">
              <a:rPr lang="fi-FI" smtClean="0"/>
              <a:t>15.9.2021</a:t>
            </a:fld>
            <a:endParaRPr lang="fi-FI"/>
          </a:p>
        </p:txBody>
      </p:sp>
      <p:sp>
        <p:nvSpPr>
          <p:cNvPr id="5" name="Alatunnisteen paikkamerkki 4">
            <a:extLst>
              <a:ext uri="{FF2B5EF4-FFF2-40B4-BE49-F238E27FC236}">
                <a16:creationId xmlns:a16="http://schemas.microsoft.com/office/drawing/2014/main" id="{E648B0DC-D89C-405B-8306-443D022CC988}"/>
              </a:ext>
            </a:extLst>
          </p:cNvPr>
          <p:cNvSpPr>
            <a:spLocks noGrp="1"/>
          </p:cNvSpPr>
          <p:nvPr>
            <p:ph type="ftr" sz="quarter" idx="11"/>
          </p:nvPr>
        </p:nvSpPr>
        <p:spPr/>
        <p:txBody>
          <a:bodyPr/>
          <a:lstStyle/>
          <a:p>
            <a:endParaRPr lang="fi-FI"/>
          </a:p>
        </p:txBody>
      </p:sp>
      <p:pic>
        <p:nvPicPr>
          <p:cNvPr id="7" name="Kuva 6">
            <a:extLst>
              <a:ext uri="{FF2B5EF4-FFF2-40B4-BE49-F238E27FC236}">
                <a16:creationId xmlns:a16="http://schemas.microsoft.com/office/drawing/2014/main" id="{3AFC798E-1C05-4E68-8FDA-47B426270D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pic>
        <p:nvPicPr>
          <p:cNvPr id="8" name="Kuva 7">
            <a:extLst>
              <a:ext uri="{FF2B5EF4-FFF2-40B4-BE49-F238E27FC236}">
                <a16:creationId xmlns:a16="http://schemas.microsoft.com/office/drawing/2014/main" id="{7288ED8F-05AF-428B-B312-FE1E286CD81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84726" y="5619750"/>
            <a:ext cx="2622548" cy="655637"/>
          </a:xfrm>
          <a:prstGeom prst="rect">
            <a:avLst/>
          </a:prstGeom>
        </p:spPr>
      </p:pic>
      <p:sp>
        <p:nvSpPr>
          <p:cNvPr id="6" name="Dian numeron paikkamerkki 5">
            <a:extLst>
              <a:ext uri="{FF2B5EF4-FFF2-40B4-BE49-F238E27FC236}">
                <a16:creationId xmlns:a16="http://schemas.microsoft.com/office/drawing/2014/main" id="{5305A476-C345-48E9-A7C5-E0794885957D}"/>
              </a:ext>
            </a:extLst>
          </p:cNvPr>
          <p:cNvSpPr>
            <a:spLocks noGrp="1"/>
          </p:cNvSpPr>
          <p:nvPr>
            <p:ph type="sldNum" sz="quarter" idx="12"/>
          </p:nvPr>
        </p:nvSpPr>
        <p:spPr/>
        <p:txBody>
          <a:bodyPr/>
          <a:lstStyle/>
          <a:p>
            <a:fld id="{6BEC55B7-B27F-4F33-B573-7AD37FBCDED2}" type="slidenum">
              <a:rPr lang="fi-FI" smtClean="0"/>
              <a:t>‹#›</a:t>
            </a:fld>
            <a:endParaRPr lang="fi-FI"/>
          </a:p>
        </p:txBody>
      </p:sp>
    </p:spTree>
    <p:extLst>
      <p:ext uri="{BB962C8B-B14F-4D97-AF65-F5344CB8AC3E}">
        <p14:creationId xmlns:p14="http://schemas.microsoft.com/office/powerpoint/2010/main" val="226432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tsikko ja sisältö pinkki">
    <p:bg>
      <p:bgPr>
        <a:solidFill>
          <a:schemeClr val="accent3">
            <a:alpha val="50000"/>
          </a:schemeClr>
        </a:solidFill>
        <a:effectLst/>
      </p:bgPr>
    </p:bg>
    <p:spTree>
      <p:nvGrpSpPr>
        <p:cNvPr id="1" name=""/>
        <p:cNvGrpSpPr/>
        <p:nvPr/>
      </p:nvGrpSpPr>
      <p:grpSpPr>
        <a:xfrm>
          <a:off x="0" y="0"/>
          <a:ext cx="0" cy="0"/>
          <a:chOff x="0" y="0"/>
          <a:chExt cx="0" cy="0"/>
        </a:xfrm>
      </p:grpSpPr>
      <p:pic>
        <p:nvPicPr>
          <p:cNvPr id="11" name="Kuva 10">
            <a:extLst>
              <a:ext uri="{FF2B5EF4-FFF2-40B4-BE49-F238E27FC236}">
                <a16:creationId xmlns:a16="http://schemas.microsoft.com/office/drawing/2014/main" id="{B64B5535-12A2-444F-B881-BF3E072D1E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12" name="Kuva 11">
            <a:extLst>
              <a:ext uri="{FF2B5EF4-FFF2-40B4-BE49-F238E27FC236}">
                <a16:creationId xmlns:a16="http://schemas.microsoft.com/office/drawing/2014/main" id="{83E3DA57-A0C2-4269-AA6A-C2041B36578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13" name="Kuva 12">
            <a:extLst>
              <a:ext uri="{FF2B5EF4-FFF2-40B4-BE49-F238E27FC236}">
                <a16:creationId xmlns:a16="http://schemas.microsoft.com/office/drawing/2014/main" id="{7D25BCE7-3C58-4625-B134-D4925C434C3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8799" y="5533693"/>
            <a:ext cx="2835469" cy="1332329"/>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8942C470-D4CD-4E29-8E91-1223DA076E22}" type="datetime1">
              <a:rPr lang="fi-FI" smtClean="0"/>
              <a:t>15.9.2021</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4" name="Otsikko 1">
            <a:extLst>
              <a:ext uri="{FF2B5EF4-FFF2-40B4-BE49-F238E27FC236}">
                <a16:creationId xmlns:a16="http://schemas.microsoft.com/office/drawing/2014/main" id="{D827BA8A-BFEE-4F2C-9BB9-113EFD0DCE67}"/>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5" name="Sisällön paikkamerkki 2">
            <a:extLst>
              <a:ext uri="{FF2B5EF4-FFF2-40B4-BE49-F238E27FC236}">
                <a16:creationId xmlns:a16="http://schemas.microsoft.com/office/drawing/2014/main" id="{D3069FD1-4B67-4CD3-8634-B32C320EA751}"/>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Dian numeron paikkamerkki 5">
            <a:extLst>
              <a:ext uri="{FF2B5EF4-FFF2-40B4-BE49-F238E27FC236}">
                <a16:creationId xmlns:a16="http://schemas.microsoft.com/office/drawing/2014/main" id="{F0056C40-F7BB-4ACC-9A82-D6903014B1C6}"/>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781695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valkoinen">
    <p:bg>
      <p:bgPr>
        <a:solidFill>
          <a:schemeClr val="bg1"/>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5AA2D71A-A60B-45F9-B564-8B0D00C72441}" type="datetime1">
              <a:rPr lang="fi-FI" smtClean="0"/>
              <a:t>15.9.2021</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3135461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Osan ylätunniste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B5395FFF-D35D-43BF-AC2E-3AAA9EA7D92C}" type="datetime1">
              <a:rPr lang="fi-FI" smtClean="0"/>
              <a:t>15.9.2021</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42888726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aksi sisältökohdetta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6B763010-EC64-4810-B408-821C910BE80B}" type="datetime1">
              <a:rPr lang="fi-FI" smtClean="0"/>
              <a:t>15.9.2021</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0" name="Otsikko 1">
            <a:extLst>
              <a:ext uri="{FF2B5EF4-FFF2-40B4-BE49-F238E27FC236}">
                <a16:creationId xmlns:a16="http://schemas.microsoft.com/office/drawing/2014/main" id="{C8452E8F-A576-4F74-B1B1-2525B5F77267}"/>
              </a:ext>
            </a:extLst>
          </p:cNvPr>
          <p:cNvSpPr>
            <a:spLocks noGrp="1"/>
          </p:cNvSpPr>
          <p:nvPr>
            <p:ph type="title"/>
          </p:nvPr>
        </p:nvSpPr>
        <p:spPr>
          <a:xfrm>
            <a:off x="838200" y="365125"/>
            <a:ext cx="10515600"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Sisällön paikkamerkki 2">
            <a:extLst>
              <a:ext uri="{FF2B5EF4-FFF2-40B4-BE49-F238E27FC236}">
                <a16:creationId xmlns:a16="http://schemas.microsoft.com/office/drawing/2014/main" id="{443F6A56-28AA-470C-A288-7B5AFE31051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76F1C969-5C79-4E79-8C1B-32C1472C752B}"/>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057413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ertailu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178E81A-79F1-4FD8-BF22-27CDDA5DF4CE}" type="datetime1">
              <a:rPr lang="fi-FI" smtClean="0"/>
              <a:t>15.9.2021</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3" name="Otsikko 1">
            <a:extLst>
              <a:ext uri="{FF2B5EF4-FFF2-40B4-BE49-F238E27FC236}">
                <a16:creationId xmlns:a16="http://schemas.microsoft.com/office/drawing/2014/main" id="{171CE3AD-73BA-4432-B14F-66834C34A9ED}"/>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Tekstin paikkamerkki 2">
            <a:extLst>
              <a:ext uri="{FF2B5EF4-FFF2-40B4-BE49-F238E27FC236}">
                <a16:creationId xmlns:a16="http://schemas.microsoft.com/office/drawing/2014/main" id="{0F7529ED-6E94-4F0E-9A1D-B554AD75A32A}"/>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15" name="Sisällön paikkamerkki 3">
            <a:extLst>
              <a:ext uri="{FF2B5EF4-FFF2-40B4-BE49-F238E27FC236}">
                <a16:creationId xmlns:a16="http://schemas.microsoft.com/office/drawing/2014/main" id="{C194B069-2676-448D-8BAE-F65320298A2E}"/>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Sisällön paikkamerkki 5">
            <a:extLst>
              <a:ext uri="{FF2B5EF4-FFF2-40B4-BE49-F238E27FC236}">
                <a16:creationId xmlns:a16="http://schemas.microsoft.com/office/drawing/2014/main" id="{A27EC461-AC56-4FB4-B3FF-DD8B3FD0CAAB}"/>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6717568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tsikko+teksti pinkki">
    <p:bg>
      <p:bgPr>
        <a:solidFill>
          <a:schemeClr val="accent3">
            <a:alpha val="50000"/>
          </a:schemeClr>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72840A46-EE8A-4F56-8133-4DEEFDD9357D}" type="datetime1">
              <a:rPr lang="fi-FI" smtClean="0"/>
              <a:t>15.9.2021</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9AA739BF-E2F3-4B10-9B8D-06F98AC5CAD7}"/>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9A081EBC-78E5-4BBD-BDA9-49ADAA5824F7}"/>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6905338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tsikko+bullet pinkki">
    <p:bg>
      <p:bgPr>
        <a:solidFill>
          <a:schemeClr val="bg1"/>
        </a:solidFill>
        <a:effectLst/>
      </p:bgPr>
    </p:bg>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17FA9958-0408-4766-A8D7-E37777BAB2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77200" y="0"/>
            <a:ext cx="87148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0" name="Tekstiruutu 9">
            <a:extLst>
              <a:ext uri="{FF2B5EF4-FFF2-40B4-BE49-F238E27FC236}">
                <a16:creationId xmlns:a16="http://schemas.microsoft.com/office/drawing/2014/main" id="{09EFBFB8-9D8E-40CB-B115-63E9856A6BE7}"/>
              </a:ext>
            </a:extLst>
          </p:cNvPr>
          <p:cNvSpPr txBox="1"/>
          <p:nvPr userDrawn="1"/>
        </p:nvSpPr>
        <p:spPr>
          <a:xfrm>
            <a:off x="659981" y="5248354"/>
            <a:ext cx="2427527" cy="369332"/>
          </a:xfrm>
          <a:prstGeom prst="rect">
            <a:avLst/>
          </a:prstGeom>
          <a:noFill/>
        </p:spPr>
        <p:txBody>
          <a:bodyPr wrap="square" rtlCol="0">
            <a:spAutoFit/>
          </a:bodyPr>
          <a:lstStyle/>
          <a:p>
            <a:pPr algn="l"/>
            <a:r>
              <a:rPr lang="fi-FI" sz="1800" b="1" dirty="0"/>
              <a:t>kauppakamari.fi</a:t>
            </a:r>
          </a:p>
        </p:txBody>
      </p:sp>
      <p:sp>
        <p:nvSpPr>
          <p:cNvPr id="11" name="Suorakulmio 10">
            <a:extLst>
              <a:ext uri="{FF2B5EF4-FFF2-40B4-BE49-F238E27FC236}">
                <a16:creationId xmlns:a16="http://schemas.microsoft.com/office/drawing/2014/main" id="{0DF73FA7-6A74-40D0-9433-3BFF5E1D5F4D}"/>
              </a:ext>
            </a:extLst>
          </p:cNvPr>
          <p:cNvSpPr/>
          <p:nvPr userDrawn="1"/>
        </p:nvSpPr>
        <p:spPr>
          <a:xfrm>
            <a:off x="647701" y="5987018"/>
            <a:ext cx="1226044" cy="369332"/>
          </a:xfrm>
          <a:prstGeom prst="rect">
            <a:avLst/>
          </a:prstGeom>
        </p:spPr>
        <p:txBody>
          <a:bodyPr wrap="square">
            <a:spAutoFit/>
          </a:bodyPr>
          <a:lstStyle/>
          <a:p>
            <a:pPr algn="l"/>
            <a:r>
              <a:rPr lang="fi-FI" sz="1800" dirty="0"/>
              <a:t>@K3FIN</a:t>
            </a:r>
          </a:p>
        </p:txBody>
      </p:sp>
      <p:sp>
        <p:nvSpPr>
          <p:cNvPr id="12" name="Suorakulmio 11">
            <a:extLst>
              <a:ext uri="{FF2B5EF4-FFF2-40B4-BE49-F238E27FC236}">
                <a16:creationId xmlns:a16="http://schemas.microsoft.com/office/drawing/2014/main" id="{403DCD8D-62FD-4F95-9460-F49A35E18709}"/>
              </a:ext>
            </a:extLst>
          </p:cNvPr>
          <p:cNvSpPr/>
          <p:nvPr userDrawn="1"/>
        </p:nvSpPr>
        <p:spPr>
          <a:xfrm>
            <a:off x="647701" y="5617686"/>
            <a:ext cx="3253767" cy="369332"/>
          </a:xfrm>
          <a:prstGeom prst="rect">
            <a:avLst/>
          </a:prstGeom>
        </p:spPr>
        <p:txBody>
          <a:bodyPr wrap="square">
            <a:spAutoFit/>
          </a:bodyPr>
          <a:lstStyle/>
          <a:p>
            <a:pPr algn="l"/>
            <a:r>
              <a:rPr lang="fi-FI" sz="1800" dirty="0"/>
              <a:t>#Keskuskauppakamari</a:t>
            </a:r>
          </a:p>
        </p:txBody>
      </p:sp>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5EB237FC-D581-4DA5-8018-F7CEECB406FD}" type="datetime1">
              <a:rPr lang="fi-FI" smtClean="0"/>
              <a:t>15.9.2021</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a:p>
        </p:txBody>
      </p:sp>
      <p:pic>
        <p:nvPicPr>
          <p:cNvPr id="15" name="Kuva 14">
            <a:extLst>
              <a:ext uri="{FF2B5EF4-FFF2-40B4-BE49-F238E27FC236}">
                <a16:creationId xmlns:a16="http://schemas.microsoft.com/office/drawing/2014/main" id="{48E22005-FACB-4E51-BC17-DBFD979423D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72725" y="5204287"/>
            <a:ext cx="1724025" cy="1567295"/>
          </a:xfrm>
          <a:prstGeom prst="rect">
            <a:avLst/>
          </a:prstGeom>
        </p:spPr>
      </p:pic>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dirty="0"/>
          </a:p>
        </p:txBody>
      </p:sp>
      <p:sp>
        <p:nvSpPr>
          <p:cNvPr id="16" name="Otsikko 1">
            <a:extLst>
              <a:ext uri="{FF2B5EF4-FFF2-40B4-BE49-F238E27FC236}">
                <a16:creationId xmlns:a16="http://schemas.microsoft.com/office/drawing/2014/main" id="{975802D1-55CF-4772-96DA-72A0FD4567D2}"/>
              </a:ext>
            </a:extLst>
          </p:cNvPr>
          <p:cNvSpPr>
            <a:spLocks noGrp="1"/>
          </p:cNvSpPr>
          <p:nvPr>
            <p:ph type="title"/>
          </p:nvPr>
        </p:nvSpPr>
        <p:spPr>
          <a:xfrm>
            <a:off x="659981" y="987424"/>
            <a:ext cx="3902494" cy="1926669"/>
          </a:xfrm>
        </p:spPr>
        <p:txBody>
          <a:bodyPr anchor="t">
            <a:normAutofit/>
          </a:bodyPr>
          <a:lstStyle>
            <a:lvl1pPr>
              <a:defRPr sz="32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41113895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Otsikkodia lime">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E16D7E4C-1C6A-4E85-A20C-A25F6BDF17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pic>
        <p:nvPicPr>
          <p:cNvPr id="8" name="Kuva 7">
            <a:extLst>
              <a:ext uri="{FF2B5EF4-FFF2-40B4-BE49-F238E27FC236}">
                <a16:creationId xmlns:a16="http://schemas.microsoft.com/office/drawing/2014/main" id="{5A773B2D-290F-4AC0-A3AC-91F8186B54D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84726" y="5619750"/>
            <a:ext cx="2622548" cy="655637"/>
          </a:xfrm>
          <a:prstGeom prst="rect">
            <a:avLst/>
          </a:prstGeom>
        </p:spPr>
      </p:pic>
      <p:sp>
        <p:nvSpPr>
          <p:cNvPr id="2" name="Otsikko 1">
            <a:extLst>
              <a:ext uri="{FF2B5EF4-FFF2-40B4-BE49-F238E27FC236}">
                <a16:creationId xmlns:a16="http://schemas.microsoft.com/office/drawing/2014/main" id="{36425C37-0F88-4610-A8AF-BF4E41B46E3B}"/>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8646B017-43E4-4833-BA31-594945C3E0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052481BC-8F22-44EF-8464-17BFAF4B1D13}"/>
              </a:ext>
            </a:extLst>
          </p:cNvPr>
          <p:cNvSpPr>
            <a:spLocks noGrp="1"/>
          </p:cNvSpPr>
          <p:nvPr>
            <p:ph type="dt" sz="half" idx="10"/>
          </p:nvPr>
        </p:nvSpPr>
        <p:spPr/>
        <p:txBody>
          <a:bodyPr/>
          <a:lstStyle/>
          <a:p>
            <a:fld id="{BEEE870E-886F-4242-AF35-8BA432B0CA76}" type="datetime1">
              <a:rPr lang="fi-FI" smtClean="0"/>
              <a:t>15.9.2021</a:t>
            </a:fld>
            <a:endParaRPr lang="fi-FI"/>
          </a:p>
        </p:txBody>
      </p:sp>
      <p:sp>
        <p:nvSpPr>
          <p:cNvPr id="5" name="Alatunnisteen paikkamerkki 4">
            <a:extLst>
              <a:ext uri="{FF2B5EF4-FFF2-40B4-BE49-F238E27FC236}">
                <a16:creationId xmlns:a16="http://schemas.microsoft.com/office/drawing/2014/main" id="{7B5A0D6D-07D7-4ED0-AF0F-FA6EEF089CE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737FEBF-0ECB-4AE9-AB43-304286ED1D03}"/>
              </a:ext>
            </a:extLst>
          </p:cNvPr>
          <p:cNvSpPr>
            <a:spLocks noGrp="1"/>
          </p:cNvSpPr>
          <p:nvPr>
            <p:ph type="sldNum" sz="quarter" idx="12"/>
          </p:nvPr>
        </p:nvSpPr>
        <p:spPr/>
        <p:txBody>
          <a:bodyPr/>
          <a:lstStyle/>
          <a:p>
            <a:fld id="{0C5EC5B8-5E2E-4484-BCC3-4F68CC0857D7}" type="slidenum">
              <a:rPr lang="fi-FI" smtClean="0"/>
              <a:t>‹#›</a:t>
            </a:fld>
            <a:endParaRPr lang="fi-FI"/>
          </a:p>
        </p:txBody>
      </p:sp>
    </p:spTree>
    <p:extLst>
      <p:ext uri="{BB962C8B-B14F-4D97-AF65-F5344CB8AC3E}">
        <p14:creationId xmlns:p14="http://schemas.microsoft.com/office/powerpoint/2010/main" val="10458382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tsikko ja sisältö lime">
    <p:bg>
      <p:bgPr>
        <a:solidFill>
          <a:schemeClr val="accent6"/>
        </a:solidFill>
        <a:effectLst/>
      </p:bgPr>
    </p:bg>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B326F0DF-1493-4EE5-94E2-9A354344628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15" name="Kuva 14">
            <a:extLst>
              <a:ext uri="{FF2B5EF4-FFF2-40B4-BE49-F238E27FC236}">
                <a16:creationId xmlns:a16="http://schemas.microsoft.com/office/drawing/2014/main" id="{55B6FA2A-CE5B-444E-AB1D-A3971E5AFB4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950165"/>
            <a:ext cx="1484450" cy="3121151"/>
          </a:xfrm>
          <a:prstGeom prst="rect">
            <a:avLst/>
          </a:prstGeom>
        </p:spPr>
      </p:pic>
      <p:pic>
        <p:nvPicPr>
          <p:cNvPr id="12" name="Kuva 11">
            <a:extLst>
              <a:ext uri="{FF2B5EF4-FFF2-40B4-BE49-F238E27FC236}">
                <a16:creationId xmlns:a16="http://schemas.microsoft.com/office/drawing/2014/main" id="{83E3DA57-A0C2-4269-AA6A-C2041B36578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8799" y="5533693"/>
            <a:ext cx="2835469" cy="1332329"/>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A1B163BF-C4AB-4462-A53B-2C511E40F690}" type="datetime1">
              <a:rPr lang="fi-FI" smtClean="0"/>
              <a:t>15.9.2021</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6" name="Otsikko 1">
            <a:extLst>
              <a:ext uri="{FF2B5EF4-FFF2-40B4-BE49-F238E27FC236}">
                <a16:creationId xmlns:a16="http://schemas.microsoft.com/office/drawing/2014/main" id="{7A62D804-0625-4D73-8C50-90A55877E7B8}"/>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7" name="Sisällön paikkamerkki 2">
            <a:extLst>
              <a:ext uri="{FF2B5EF4-FFF2-40B4-BE49-F238E27FC236}">
                <a16:creationId xmlns:a16="http://schemas.microsoft.com/office/drawing/2014/main" id="{92E865E3-39AF-405E-B818-2775B8F02E05}"/>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8" name="Dian numeron paikkamerkki 5">
            <a:extLst>
              <a:ext uri="{FF2B5EF4-FFF2-40B4-BE49-F238E27FC236}">
                <a16:creationId xmlns:a16="http://schemas.microsoft.com/office/drawing/2014/main" id="{D5F760AC-B6C7-446B-9C00-19B3DF3C0432}"/>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8485211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Osan ylätunniste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7DE46B35-A16F-482F-8BCD-2095817F0916}" type="datetime1">
              <a:rPr lang="fi-FI" smtClean="0"/>
              <a:t>15.9.2021</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dirty="0"/>
          </a:p>
        </p:txBody>
      </p:sp>
    </p:spTree>
    <p:extLst>
      <p:ext uri="{BB962C8B-B14F-4D97-AF65-F5344CB8AC3E}">
        <p14:creationId xmlns:p14="http://schemas.microsoft.com/office/powerpoint/2010/main" val="38763036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Kaksi sisältökohdetta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5226E6E1-1610-4677-96F8-B0AAE2158D3B}" type="datetime1">
              <a:rPr lang="fi-FI" smtClean="0"/>
              <a:t>15.9.2021</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dirty="0"/>
          </a:p>
        </p:txBody>
      </p:sp>
      <p:sp>
        <p:nvSpPr>
          <p:cNvPr id="10" name="Otsikko 1">
            <a:extLst>
              <a:ext uri="{FF2B5EF4-FFF2-40B4-BE49-F238E27FC236}">
                <a16:creationId xmlns:a16="http://schemas.microsoft.com/office/drawing/2014/main" id="{F5F398E1-4FEA-4C47-8DBB-67002E46672D}"/>
              </a:ext>
            </a:extLst>
          </p:cNvPr>
          <p:cNvSpPr>
            <a:spLocks noGrp="1"/>
          </p:cNvSpPr>
          <p:nvPr>
            <p:ph type="title"/>
          </p:nvPr>
        </p:nvSpPr>
        <p:spPr>
          <a:xfrm>
            <a:off x="838200" y="365125"/>
            <a:ext cx="10515600"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Sisällön paikkamerkki 2">
            <a:extLst>
              <a:ext uri="{FF2B5EF4-FFF2-40B4-BE49-F238E27FC236}">
                <a16:creationId xmlns:a16="http://schemas.microsoft.com/office/drawing/2014/main" id="{C53C25F3-3EC4-4DE1-A238-4D351EE959D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419D7574-E807-47CA-AE37-D5658E32690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3078962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ertailu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89F8FDD-9E40-412F-8D1D-E199F51E79B5}" type="datetime1">
              <a:rPr lang="fi-FI" smtClean="0"/>
              <a:t>15.9.2021</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dirty="0"/>
          </a:p>
        </p:txBody>
      </p:sp>
      <p:sp>
        <p:nvSpPr>
          <p:cNvPr id="13" name="Otsikko 1">
            <a:extLst>
              <a:ext uri="{FF2B5EF4-FFF2-40B4-BE49-F238E27FC236}">
                <a16:creationId xmlns:a16="http://schemas.microsoft.com/office/drawing/2014/main" id="{D7D77BBA-8B6E-4F47-9695-F42CC253CA53}"/>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Tekstin paikkamerkki 2">
            <a:extLst>
              <a:ext uri="{FF2B5EF4-FFF2-40B4-BE49-F238E27FC236}">
                <a16:creationId xmlns:a16="http://schemas.microsoft.com/office/drawing/2014/main" id="{5E3742E4-B808-4663-91DE-005687581E23}"/>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15" name="Sisällön paikkamerkki 3">
            <a:extLst>
              <a:ext uri="{FF2B5EF4-FFF2-40B4-BE49-F238E27FC236}">
                <a16:creationId xmlns:a16="http://schemas.microsoft.com/office/drawing/2014/main" id="{5D7AE2B7-5BC9-42F8-BFD1-2BF17D56F500}"/>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Sisällön paikkamerkki 5">
            <a:extLst>
              <a:ext uri="{FF2B5EF4-FFF2-40B4-BE49-F238E27FC236}">
                <a16:creationId xmlns:a16="http://schemas.microsoft.com/office/drawing/2014/main" id="{4B00869B-713A-4CB8-B785-5B128E4E813E}"/>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2309847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D1577AF8-DD86-4024-93E2-7E1A51C738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38B27854-73B8-4FFC-8F83-62F8B7C924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410CD2C3-62B1-408D-97B3-9188FE536FC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30908ED-3482-4FBF-B121-C4420B8C629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7027FFB0-6391-4A75-8B78-C7629EDD4774}"/>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CB2CD6C-89CB-4290-8245-E9CDBB2F9FE7}"/>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10A0DB2-00AB-4AB4-AE88-21856CF0CDEE}"/>
              </a:ext>
            </a:extLst>
          </p:cNvPr>
          <p:cNvSpPr>
            <a:spLocks noGrp="1"/>
          </p:cNvSpPr>
          <p:nvPr>
            <p:ph type="dt" sz="half" idx="10"/>
          </p:nvPr>
        </p:nvSpPr>
        <p:spPr/>
        <p:txBody>
          <a:bodyPr/>
          <a:lstStyle/>
          <a:p>
            <a:fld id="{E20B3EA9-CD3C-4111-BC60-55154E1F9FEB}" type="datetime1">
              <a:rPr lang="fi-FI" smtClean="0"/>
              <a:t>15.9.2021</a:t>
            </a:fld>
            <a:endParaRPr lang="fi-FI"/>
          </a:p>
        </p:txBody>
      </p:sp>
      <p:sp>
        <p:nvSpPr>
          <p:cNvPr id="6" name="Alatunnisteen paikkamerkki 5">
            <a:extLst>
              <a:ext uri="{FF2B5EF4-FFF2-40B4-BE49-F238E27FC236}">
                <a16:creationId xmlns:a16="http://schemas.microsoft.com/office/drawing/2014/main" id="{2F0851F6-DB17-418D-8ACA-61B6C8DD3019}"/>
              </a:ext>
            </a:extLst>
          </p:cNvPr>
          <p:cNvSpPr>
            <a:spLocks noGrp="1"/>
          </p:cNvSpPr>
          <p:nvPr>
            <p:ph type="ftr" sz="quarter" idx="11"/>
          </p:nvPr>
        </p:nvSpPr>
        <p:spPr/>
        <p:txBody>
          <a:bodyPr/>
          <a:lstStyle/>
          <a:p>
            <a:endParaRPr lang="fi-FI" dirty="0"/>
          </a:p>
        </p:txBody>
      </p:sp>
      <p:sp>
        <p:nvSpPr>
          <p:cNvPr id="7" name="Dian numeron paikkamerkki 6">
            <a:extLst>
              <a:ext uri="{FF2B5EF4-FFF2-40B4-BE49-F238E27FC236}">
                <a16:creationId xmlns:a16="http://schemas.microsoft.com/office/drawing/2014/main" id="{F75FFE64-F4AD-4C4F-A49D-18AF7B0BD23A}"/>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6964482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tsikko+teksti lime">
    <p:bg>
      <p:bgPr>
        <a:solidFill>
          <a:schemeClr val="accent6"/>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9D8C6BA7-3CF9-4CF6-BF25-D7E2B2394986}" type="datetime1">
              <a:rPr lang="fi-FI" smtClean="0"/>
              <a:t>15.9.2021</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3A76CEC0-F009-47A4-B0A2-E9BD45A999F1}"/>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ADF49E5B-594D-402D-905D-C898BED784C5}"/>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7676164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tsikko+bullet lime">
    <p:bg>
      <p:bgPr>
        <a:solidFill>
          <a:schemeClr val="bg1"/>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37C43CD6-6840-4B2C-9FC9-8C60C4A941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7404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0" name="Tekstiruutu 9">
            <a:extLst>
              <a:ext uri="{FF2B5EF4-FFF2-40B4-BE49-F238E27FC236}">
                <a16:creationId xmlns:a16="http://schemas.microsoft.com/office/drawing/2014/main" id="{09EFBFB8-9D8E-40CB-B115-63E9856A6BE7}"/>
              </a:ext>
            </a:extLst>
          </p:cNvPr>
          <p:cNvSpPr txBox="1"/>
          <p:nvPr userDrawn="1"/>
        </p:nvSpPr>
        <p:spPr>
          <a:xfrm>
            <a:off x="659981" y="5248354"/>
            <a:ext cx="2427527" cy="369332"/>
          </a:xfrm>
          <a:prstGeom prst="rect">
            <a:avLst/>
          </a:prstGeom>
          <a:noFill/>
        </p:spPr>
        <p:txBody>
          <a:bodyPr wrap="square" rtlCol="0">
            <a:spAutoFit/>
          </a:bodyPr>
          <a:lstStyle/>
          <a:p>
            <a:pPr algn="l"/>
            <a:r>
              <a:rPr lang="fi-FI" sz="1800" b="1" dirty="0"/>
              <a:t>kauppakamari.fi</a:t>
            </a:r>
          </a:p>
        </p:txBody>
      </p:sp>
      <p:sp>
        <p:nvSpPr>
          <p:cNvPr id="11" name="Suorakulmio 10">
            <a:extLst>
              <a:ext uri="{FF2B5EF4-FFF2-40B4-BE49-F238E27FC236}">
                <a16:creationId xmlns:a16="http://schemas.microsoft.com/office/drawing/2014/main" id="{0DF73FA7-6A74-40D0-9433-3BFF5E1D5F4D}"/>
              </a:ext>
            </a:extLst>
          </p:cNvPr>
          <p:cNvSpPr/>
          <p:nvPr userDrawn="1"/>
        </p:nvSpPr>
        <p:spPr>
          <a:xfrm>
            <a:off x="647701" y="5987018"/>
            <a:ext cx="1226044" cy="369332"/>
          </a:xfrm>
          <a:prstGeom prst="rect">
            <a:avLst/>
          </a:prstGeom>
        </p:spPr>
        <p:txBody>
          <a:bodyPr wrap="square">
            <a:spAutoFit/>
          </a:bodyPr>
          <a:lstStyle/>
          <a:p>
            <a:pPr algn="l"/>
            <a:r>
              <a:rPr lang="fi-FI" sz="1800" dirty="0"/>
              <a:t>@K3FIN</a:t>
            </a:r>
          </a:p>
        </p:txBody>
      </p:sp>
      <p:sp>
        <p:nvSpPr>
          <p:cNvPr id="12" name="Suorakulmio 11">
            <a:extLst>
              <a:ext uri="{FF2B5EF4-FFF2-40B4-BE49-F238E27FC236}">
                <a16:creationId xmlns:a16="http://schemas.microsoft.com/office/drawing/2014/main" id="{403DCD8D-62FD-4F95-9460-F49A35E18709}"/>
              </a:ext>
            </a:extLst>
          </p:cNvPr>
          <p:cNvSpPr/>
          <p:nvPr userDrawn="1"/>
        </p:nvSpPr>
        <p:spPr>
          <a:xfrm>
            <a:off x="647701" y="5617686"/>
            <a:ext cx="3253767" cy="369332"/>
          </a:xfrm>
          <a:prstGeom prst="rect">
            <a:avLst/>
          </a:prstGeom>
        </p:spPr>
        <p:txBody>
          <a:bodyPr wrap="square">
            <a:spAutoFit/>
          </a:bodyPr>
          <a:lstStyle/>
          <a:p>
            <a:pPr algn="l"/>
            <a:r>
              <a:rPr lang="fi-FI" sz="1800" dirty="0"/>
              <a:t>#Keskuskauppakamari</a:t>
            </a:r>
          </a:p>
        </p:txBody>
      </p:sp>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C6AC2321-DAA3-4C7E-82E0-747AE8DF8DAC}" type="datetime1">
              <a:rPr lang="fi-FI" smtClean="0"/>
              <a:t>15.9.2021</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a:p>
        </p:txBody>
      </p:sp>
      <p:pic>
        <p:nvPicPr>
          <p:cNvPr id="13" name="Kuva 12">
            <a:extLst>
              <a:ext uri="{FF2B5EF4-FFF2-40B4-BE49-F238E27FC236}">
                <a16:creationId xmlns:a16="http://schemas.microsoft.com/office/drawing/2014/main" id="{D34BFFF6-FB31-4AC1-B11B-286B966667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30533" y="5220255"/>
            <a:ext cx="1794792" cy="1533525"/>
          </a:xfrm>
          <a:prstGeom prst="rect">
            <a:avLst/>
          </a:prstGeom>
        </p:spPr>
      </p:pic>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4" name="Otsikko 1">
            <a:extLst>
              <a:ext uri="{FF2B5EF4-FFF2-40B4-BE49-F238E27FC236}">
                <a16:creationId xmlns:a16="http://schemas.microsoft.com/office/drawing/2014/main" id="{E258B078-2E19-46E8-9BF3-E48356A5D722}"/>
              </a:ext>
            </a:extLst>
          </p:cNvPr>
          <p:cNvSpPr>
            <a:spLocks noGrp="1"/>
          </p:cNvSpPr>
          <p:nvPr>
            <p:ph type="title"/>
          </p:nvPr>
        </p:nvSpPr>
        <p:spPr>
          <a:xfrm>
            <a:off x="659981" y="987424"/>
            <a:ext cx="3902494" cy="1926669"/>
          </a:xfrm>
        </p:spPr>
        <p:txBody>
          <a:bodyPr anchor="t">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1273029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C3B0F693-8620-4238-9BCB-CBC0B37C74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14" name="Kuva 13">
            <a:extLst>
              <a:ext uri="{FF2B5EF4-FFF2-40B4-BE49-F238E27FC236}">
                <a16:creationId xmlns:a16="http://schemas.microsoft.com/office/drawing/2014/main" id="{B9796154-1B81-4CDE-8768-921EBEF853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5" name="Kuva 14">
            <a:extLst>
              <a:ext uri="{FF2B5EF4-FFF2-40B4-BE49-F238E27FC236}">
                <a16:creationId xmlns:a16="http://schemas.microsoft.com/office/drawing/2014/main" id="{A6CC50A6-FA20-42EB-A63B-816674AA37D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B3E29281-DB2F-46E3-9F61-9B264F9D381E}"/>
              </a:ext>
            </a:extLst>
          </p:cNvPr>
          <p:cNvSpPr>
            <a:spLocks noGrp="1"/>
          </p:cNvSpPr>
          <p:nvPr>
            <p:ph type="title"/>
          </p:nvPr>
        </p:nvSpPr>
        <p:spPr>
          <a:xfrm>
            <a:off x="839788" y="365125"/>
            <a:ext cx="10515600" cy="1044575"/>
          </a:xfrm>
        </p:spPr>
        <p:txBody>
          <a:body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2057B119-54A3-48B7-91E1-DFD79B37D070}"/>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13CAB312-19D1-4983-A280-148507C7867F}"/>
              </a:ext>
            </a:extLst>
          </p:cNvPr>
          <p:cNvSpPr>
            <a:spLocks noGrp="1"/>
          </p:cNvSpPr>
          <p:nvPr>
            <p:ph sz="half" idx="2"/>
          </p:nvPr>
        </p:nvSpPr>
        <p:spPr>
          <a:xfrm>
            <a:off x="839789" y="2505075"/>
            <a:ext cx="601821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6" name="Sisällön paikkamerkki 5">
            <a:extLst>
              <a:ext uri="{FF2B5EF4-FFF2-40B4-BE49-F238E27FC236}">
                <a16:creationId xmlns:a16="http://schemas.microsoft.com/office/drawing/2014/main" id="{B9583713-393A-4BD7-A8DB-EC5705D4457E}"/>
              </a:ext>
            </a:extLst>
          </p:cNvPr>
          <p:cNvSpPr>
            <a:spLocks noGrp="1"/>
          </p:cNvSpPr>
          <p:nvPr>
            <p:ph sz="quarter" idx="4"/>
          </p:nvPr>
        </p:nvSpPr>
        <p:spPr>
          <a:xfrm>
            <a:off x="7028609" y="1681163"/>
            <a:ext cx="4326779" cy="45085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1B0E78EF-1E4B-4DCD-B008-EA0DD289CD44}" type="datetime1">
              <a:rPr lang="fi-FI" smtClean="0"/>
              <a:t>15.9.2021</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86250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teksti">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FF60AF23-B36E-4083-8E13-AE392CCEBF31}" type="datetime1">
              <a:rPr lang="fi-FI" smtClean="0"/>
              <a:t>15.9.2021</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20" name="Otsikko 1">
            <a:extLst>
              <a:ext uri="{FF2B5EF4-FFF2-40B4-BE49-F238E27FC236}">
                <a16:creationId xmlns:a16="http://schemas.microsoft.com/office/drawing/2014/main" id="{660C4BBA-D728-4B9A-9B19-B3DF60A5B083}"/>
              </a:ext>
            </a:extLst>
          </p:cNvPr>
          <p:cNvSpPr>
            <a:spLocks noGrp="1"/>
          </p:cNvSpPr>
          <p:nvPr>
            <p:ph type="title"/>
          </p:nvPr>
        </p:nvSpPr>
        <p:spPr>
          <a:xfrm>
            <a:off x="1975448" y="365251"/>
            <a:ext cx="9378351" cy="1325563"/>
          </a:xfrm>
        </p:spPr>
        <p:txBody>
          <a:bodyPr/>
          <a:lstStyle/>
          <a:p>
            <a:r>
              <a:rPr lang="fi-FI"/>
              <a:t>Muokkaa ots. perustyyl. napsautt.</a:t>
            </a:r>
            <a:endParaRPr lang="fi-FI" dirty="0"/>
          </a:p>
        </p:txBody>
      </p:sp>
      <p:sp>
        <p:nvSpPr>
          <p:cNvPr id="21" name="Sisällön paikkamerkki 2">
            <a:extLst>
              <a:ext uri="{FF2B5EF4-FFF2-40B4-BE49-F238E27FC236}">
                <a16:creationId xmlns:a16="http://schemas.microsoft.com/office/drawing/2014/main" id="{403B93D0-AEB3-42E5-B352-9DD044D6A517}"/>
              </a:ext>
            </a:extLst>
          </p:cNvPr>
          <p:cNvSpPr>
            <a:spLocks noGrp="1"/>
          </p:cNvSpPr>
          <p:nvPr>
            <p:ph idx="1"/>
          </p:nvPr>
        </p:nvSpPr>
        <p:spPr>
          <a:xfrm>
            <a:off x="1975449" y="1825625"/>
            <a:ext cx="9378351"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1926143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 teksti kuvalla valkoinen">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56784D06-670D-490B-BAA5-EFEC2CE90D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3541" y="4387980"/>
            <a:ext cx="1078459" cy="2470020"/>
          </a:xfrm>
          <a:prstGeom prst="rect">
            <a:avLst/>
          </a:prstGeom>
        </p:spPr>
      </p:pic>
      <p:pic>
        <p:nvPicPr>
          <p:cNvPr id="9" name="Kuva 8">
            <a:extLst>
              <a:ext uri="{FF2B5EF4-FFF2-40B4-BE49-F238E27FC236}">
                <a16:creationId xmlns:a16="http://schemas.microsoft.com/office/drawing/2014/main" id="{E6B4BE9E-097E-4FD9-9E92-F564B6C5CC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52951" y="382992"/>
            <a:ext cx="3761307" cy="3761307"/>
          </a:xfrm>
          <a:prstGeom prst="rect">
            <a:avLst/>
          </a:prstGeom>
        </p:spPr>
      </p:pic>
      <p:sp>
        <p:nvSpPr>
          <p:cNvPr id="28" name="Ellipsi 27">
            <a:extLst>
              <a:ext uri="{FF2B5EF4-FFF2-40B4-BE49-F238E27FC236}">
                <a16:creationId xmlns:a16="http://schemas.microsoft.com/office/drawing/2014/main" id="{9ED2D882-D299-42CD-B2B7-E36862595D62}"/>
              </a:ext>
            </a:extLst>
          </p:cNvPr>
          <p:cNvSpPr/>
          <p:nvPr userDrawn="1"/>
        </p:nvSpPr>
        <p:spPr>
          <a:xfrm>
            <a:off x="-552655" y="1643979"/>
            <a:ext cx="3656833" cy="3656833"/>
          </a:xfrm>
          <a:prstGeom prst="ellipse">
            <a:avLst/>
          </a:prstGeom>
          <a:blipFill>
            <a:blip r:embed="rId6"/>
            <a:stretch>
              <a:fillRect t="-25000" b="-25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0" name="Kuva 9">
            <a:extLst>
              <a:ext uri="{FF2B5EF4-FFF2-40B4-BE49-F238E27FC236}">
                <a16:creationId xmlns:a16="http://schemas.microsoft.com/office/drawing/2014/main" id="{C52D14F5-1ABA-4EC3-9215-88DC65B9042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910126" y="1557188"/>
            <a:ext cx="1432663" cy="1302422"/>
          </a:xfrm>
          <a:prstGeom prst="rect">
            <a:avLst/>
          </a:prstGeom>
        </p:spPr>
      </p:pic>
      <p:sp>
        <p:nvSpPr>
          <p:cNvPr id="11" name="Otsikko 1">
            <a:extLst>
              <a:ext uri="{FF2B5EF4-FFF2-40B4-BE49-F238E27FC236}">
                <a16:creationId xmlns:a16="http://schemas.microsoft.com/office/drawing/2014/main" id="{94EFDD80-0915-47C0-A00C-A0E9CB2C9189}"/>
              </a:ext>
            </a:extLst>
          </p:cNvPr>
          <p:cNvSpPr>
            <a:spLocks noGrp="1"/>
          </p:cNvSpPr>
          <p:nvPr>
            <p:ph type="title"/>
          </p:nvPr>
        </p:nvSpPr>
        <p:spPr>
          <a:xfrm>
            <a:off x="3437791" y="365251"/>
            <a:ext cx="8209306" cy="1325563"/>
          </a:xfrm>
        </p:spPr>
        <p:txBody>
          <a:bodyPr/>
          <a:lstStyle/>
          <a:p>
            <a:r>
              <a:rPr lang="fi-FI"/>
              <a:t>Muokkaa ots. perustyyl. napsautt.</a:t>
            </a:r>
            <a:endParaRPr lang="fi-FI" dirty="0"/>
          </a:p>
        </p:txBody>
      </p:sp>
      <p:sp>
        <p:nvSpPr>
          <p:cNvPr id="12" name="Sisällön paikkamerkki 2">
            <a:extLst>
              <a:ext uri="{FF2B5EF4-FFF2-40B4-BE49-F238E27FC236}">
                <a16:creationId xmlns:a16="http://schemas.microsoft.com/office/drawing/2014/main" id="{C884C321-DDE7-4ACB-8672-204BFB2DD0B3}"/>
              </a:ext>
            </a:extLst>
          </p:cNvPr>
          <p:cNvSpPr>
            <a:spLocks noGrp="1"/>
          </p:cNvSpPr>
          <p:nvPr>
            <p:ph idx="1"/>
          </p:nvPr>
        </p:nvSpPr>
        <p:spPr>
          <a:xfrm>
            <a:off x="3437791" y="1825625"/>
            <a:ext cx="8209305"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3" name="Päivämäärän paikkamerkki 2">
            <a:extLst>
              <a:ext uri="{FF2B5EF4-FFF2-40B4-BE49-F238E27FC236}">
                <a16:creationId xmlns:a16="http://schemas.microsoft.com/office/drawing/2014/main" id="{4E0F2629-EBAD-41E9-B007-0ED8EA179B32}"/>
              </a:ext>
            </a:extLst>
          </p:cNvPr>
          <p:cNvSpPr>
            <a:spLocks noGrp="1"/>
          </p:cNvSpPr>
          <p:nvPr>
            <p:ph type="dt" sz="half" idx="10"/>
          </p:nvPr>
        </p:nvSpPr>
        <p:spPr>
          <a:xfrm>
            <a:off x="838200" y="6356350"/>
            <a:ext cx="2743200" cy="365125"/>
          </a:xfrm>
        </p:spPr>
        <p:txBody>
          <a:bodyPr/>
          <a:lstStyle/>
          <a:p>
            <a:fld id="{65D4A0C6-82FB-4F65-AFA6-75884A77AEA4}" type="datetime1">
              <a:rPr lang="fi-FI" smtClean="0"/>
              <a:t>15.9.2021</a:t>
            </a:fld>
            <a:endParaRPr lang="fi-FI"/>
          </a:p>
        </p:txBody>
      </p:sp>
      <p:sp>
        <p:nvSpPr>
          <p:cNvPr id="14" name="Alatunnisteen paikkamerkki 3">
            <a:extLst>
              <a:ext uri="{FF2B5EF4-FFF2-40B4-BE49-F238E27FC236}">
                <a16:creationId xmlns:a16="http://schemas.microsoft.com/office/drawing/2014/main" id="{3693DB33-6718-49C9-8A97-0FAAFEB114EE}"/>
              </a:ext>
            </a:extLst>
          </p:cNvPr>
          <p:cNvSpPr>
            <a:spLocks noGrp="1"/>
          </p:cNvSpPr>
          <p:nvPr>
            <p:ph type="ftr" sz="quarter" idx="11"/>
          </p:nvPr>
        </p:nvSpPr>
        <p:spPr>
          <a:xfrm>
            <a:off x="4038600" y="6356350"/>
            <a:ext cx="4114800" cy="365125"/>
          </a:xfrm>
        </p:spPr>
        <p:txBody>
          <a:bodyPr/>
          <a:lstStyle/>
          <a:p>
            <a:endParaRPr lang="fi-FI" dirty="0"/>
          </a:p>
        </p:txBody>
      </p:sp>
      <p:sp>
        <p:nvSpPr>
          <p:cNvPr id="15" name="Dian numeron paikkamerkki 4">
            <a:extLst>
              <a:ext uri="{FF2B5EF4-FFF2-40B4-BE49-F238E27FC236}">
                <a16:creationId xmlns:a16="http://schemas.microsoft.com/office/drawing/2014/main" id="{D5B2C172-79D8-4597-A0F0-10B3296F6D92}"/>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679799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bg>
      <p:bgPr>
        <a:solidFill>
          <a:schemeClr val="bg1"/>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CC738554-EACB-4859-9AF0-1161C60469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60681525-44B3-407E-9179-862CB4BCB35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5E80CEDA-92BD-4162-80F3-B777FA7CDBF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26D519C1-DBA2-4853-BB94-BAA5D8D6F5A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4AF95B21-D280-4C07-A42D-4582F99C46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02C84588-F671-4ED1-A1BD-0CF6A43104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4FD6AE44-14B0-449E-9641-29982AF2C65B}"/>
              </a:ext>
            </a:extLst>
          </p:cNvPr>
          <p:cNvSpPr>
            <a:spLocks noGrp="1"/>
          </p:cNvSpPr>
          <p:nvPr>
            <p:ph type="dt" sz="half" idx="10"/>
          </p:nvPr>
        </p:nvSpPr>
        <p:spPr/>
        <p:txBody>
          <a:bodyPr/>
          <a:lstStyle/>
          <a:p>
            <a:fld id="{9044C7A3-6C02-4878-8B35-4AD0171090A4}" type="datetime1">
              <a:rPr lang="fi-FI" smtClean="0"/>
              <a:t>15.9.2021</a:t>
            </a:fld>
            <a:endParaRPr lang="fi-FI"/>
          </a:p>
        </p:txBody>
      </p:sp>
      <p:sp>
        <p:nvSpPr>
          <p:cNvPr id="6" name="Alatunnisteen paikkamerkki 5">
            <a:extLst>
              <a:ext uri="{FF2B5EF4-FFF2-40B4-BE49-F238E27FC236}">
                <a16:creationId xmlns:a16="http://schemas.microsoft.com/office/drawing/2014/main" id="{B36561D0-A4BD-4B87-9245-0D3AE17971A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71E1C21-E92C-4225-9F43-D8C574973296}"/>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050849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CA7EFFDB-A4A4-4A0B-BA9F-296CB1A0A14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CBA301CA-F3BE-489F-A1FE-BC10079BA9C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E4E6D1C5-2DDC-41A6-8246-84126183D5C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9DA1A47-518C-4015-B7F7-7DA7EA40D97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C86E39C6-FDF9-4704-BFED-6416920FF6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fi-FI" dirty="0"/>
          </a:p>
        </p:txBody>
      </p:sp>
      <p:sp>
        <p:nvSpPr>
          <p:cNvPr id="4" name="Tekstin paikkamerkki 3">
            <a:extLst>
              <a:ext uri="{FF2B5EF4-FFF2-40B4-BE49-F238E27FC236}">
                <a16:creationId xmlns:a16="http://schemas.microsoft.com/office/drawing/2014/main" id="{6C82EC43-E3A7-4FD2-A7E6-A6A3BC9A88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B5B3C74C-28EA-4FE5-912B-886D4AC947C3}"/>
              </a:ext>
            </a:extLst>
          </p:cNvPr>
          <p:cNvSpPr>
            <a:spLocks noGrp="1"/>
          </p:cNvSpPr>
          <p:nvPr>
            <p:ph type="dt" sz="half" idx="10"/>
          </p:nvPr>
        </p:nvSpPr>
        <p:spPr/>
        <p:txBody>
          <a:bodyPr/>
          <a:lstStyle/>
          <a:p>
            <a:fld id="{D59ABC59-86BD-488E-936A-293CF52C52EB}" type="datetime1">
              <a:rPr lang="fi-FI" smtClean="0"/>
              <a:t>15.9.2021</a:t>
            </a:fld>
            <a:endParaRPr lang="fi-FI"/>
          </a:p>
        </p:txBody>
      </p:sp>
      <p:sp>
        <p:nvSpPr>
          <p:cNvPr id="6" name="Alatunnisteen paikkamerkki 5">
            <a:extLst>
              <a:ext uri="{FF2B5EF4-FFF2-40B4-BE49-F238E27FC236}">
                <a16:creationId xmlns:a16="http://schemas.microsoft.com/office/drawing/2014/main" id="{31F300E9-3ABC-4DFC-B507-6A5514D70F5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1DBC89C4-BF92-48E0-8CA8-71526C3C07E6}"/>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429984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395D96BA-098E-411B-A6B8-A4391236BC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F762C610-5792-46F9-B22B-1887F16B11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132445B-485D-4A4A-9AA9-76BF4944D5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56F96E-EBF1-4200-A641-5D62C5342635}" type="datetime1">
              <a:rPr lang="fi-FI" smtClean="0"/>
              <a:t>15.9.2021</a:t>
            </a:fld>
            <a:endParaRPr lang="fi-FI"/>
          </a:p>
        </p:txBody>
      </p:sp>
      <p:sp>
        <p:nvSpPr>
          <p:cNvPr id="5" name="Alatunnisteen paikkamerkki 4">
            <a:extLst>
              <a:ext uri="{FF2B5EF4-FFF2-40B4-BE49-F238E27FC236}">
                <a16:creationId xmlns:a16="http://schemas.microsoft.com/office/drawing/2014/main" id="{6DFCF603-EE67-412B-BFF8-8F3A9437D7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D9FEC9C8-A594-43E9-AB8F-27C8913C9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0804D1-D1DA-404B-A345-162A4B99A0F1}" type="slidenum">
              <a:rPr lang="fi-FI" smtClean="0"/>
              <a:t>‹#›</a:t>
            </a:fld>
            <a:endParaRPr lang="fi-FI"/>
          </a:p>
        </p:txBody>
      </p:sp>
    </p:spTree>
    <p:extLst>
      <p:ext uri="{BB962C8B-B14F-4D97-AF65-F5344CB8AC3E}">
        <p14:creationId xmlns:p14="http://schemas.microsoft.com/office/powerpoint/2010/main" val="119885235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41" r:id="rId6"/>
    <p:sldLayoutId id="2147483755" r:id="rId7"/>
    <p:sldLayoutId id="2147483716" r:id="rId8"/>
    <p:sldLayoutId id="2147483717" r:id="rId9"/>
    <p:sldLayoutId id="2147483751" r:id="rId10"/>
    <p:sldLayoutId id="2147483752" r:id="rId11"/>
    <p:sldLayoutId id="2147483753" r:id="rId12"/>
    <p:sldLayoutId id="2147483833"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7FEECF1B-24CD-4663-A81C-D18681E159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1EB3DC5C-9508-4984-BF6A-15355A8F65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EBCAFE9-83AD-4069-A1BB-7629C73C23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BE6F48-46C1-4DCB-93B7-E88DC0EB4D5F}" type="datetime1">
              <a:rPr lang="fi-FI" smtClean="0"/>
              <a:t>15.9.2021</a:t>
            </a:fld>
            <a:endParaRPr lang="fi-FI"/>
          </a:p>
        </p:txBody>
      </p:sp>
      <p:sp>
        <p:nvSpPr>
          <p:cNvPr id="5" name="Alatunnisteen paikkamerkki 4">
            <a:extLst>
              <a:ext uri="{FF2B5EF4-FFF2-40B4-BE49-F238E27FC236}">
                <a16:creationId xmlns:a16="http://schemas.microsoft.com/office/drawing/2014/main" id="{4E02E98D-816C-4A84-8030-C368D32324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AE4AC2E0-A08C-45EF-8A11-560F98A6D1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9E0309-FE3D-45C8-9A15-89B2C10FD860}" type="slidenum">
              <a:rPr lang="fi-FI" smtClean="0"/>
              <a:t>‹#›</a:t>
            </a:fld>
            <a:endParaRPr lang="fi-FI"/>
          </a:p>
        </p:txBody>
      </p:sp>
    </p:spTree>
    <p:extLst>
      <p:ext uri="{BB962C8B-B14F-4D97-AF65-F5344CB8AC3E}">
        <p14:creationId xmlns:p14="http://schemas.microsoft.com/office/powerpoint/2010/main" val="234096545"/>
      </p:ext>
    </p:extLst>
  </p:cSld>
  <p:clrMap bg1="lt1" tx1="dk1" bg2="lt2" tx2="dk2" accent1="accent1" accent2="accent2" accent3="accent3" accent4="accent4" accent5="accent5" accent6="accent6" hlink="hlink" folHlink="folHlink"/>
  <p:sldLayoutIdLst>
    <p:sldLayoutId id="2147483768" r:id="rId1"/>
    <p:sldLayoutId id="2147483770" r:id="rId2"/>
    <p:sldLayoutId id="2147483771" r:id="rId3"/>
    <p:sldLayoutId id="2147483772" r:id="rId4"/>
    <p:sldLayoutId id="2147483773" r:id="rId5"/>
    <p:sldLayoutId id="2147483774" r:id="rId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50000"/>
          </a:schemeClr>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8384CAFD-B017-4670-BA09-2327181057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9BCF2EEC-C2DC-47D4-816E-90B9C407CE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7BB54C6-25DC-4427-AC8A-A249B80FCB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26E5AF-7078-4F48-BB75-09B7A047E573}" type="datetime1">
              <a:rPr lang="fi-FI" smtClean="0"/>
              <a:t>15.9.2021</a:t>
            </a:fld>
            <a:endParaRPr lang="fi-FI"/>
          </a:p>
        </p:txBody>
      </p:sp>
      <p:sp>
        <p:nvSpPr>
          <p:cNvPr id="5" name="Alatunnisteen paikkamerkki 4">
            <a:extLst>
              <a:ext uri="{FF2B5EF4-FFF2-40B4-BE49-F238E27FC236}">
                <a16:creationId xmlns:a16="http://schemas.microsoft.com/office/drawing/2014/main" id="{36DA8616-D585-4DFA-8103-6A08A2EBA0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C43BF19D-9554-42B0-9576-841D392838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08067-95A7-4DE9-A0BE-FD7614CDD73A}" type="slidenum">
              <a:rPr lang="fi-FI" smtClean="0"/>
              <a:t>‹#›</a:t>
            </a:fld>
            <a:endParaRPr lang="fi-FI"/>
          </a:p>
        </p:txBody>
      </p:sp>
    </p:spTree>
    <p:extLst>
      <p:ext uri="{BB962C8B-B14F-4D97-AF65-F5344CB8AC3E}">
        <p14:creationId xmlns:p14="http://schemas.microsoft.com/office/powerpoint/2010/main" val="465464759"/>
      </p:ext>
    </p:extLst>
  </p:cSld>
  <p:clrMap bg1="lt1" tx1="dk1" bg2="lt2" tx2="dk2" accent1="accent1" accent2="accent2" accent3="accent3" accent4="accent4" accent5="accent5" accent6="accent6" hlink="hlink" folHlink="folHlink"/>
  <p:sldLayoutIdLst>
    <p:sldLayoutId id="2147483776" r:id="rId1"/>
    <p:sldLayoutId id="2147483788" r:id="rId2"/>
    <p:sldLayoutId id="2147483789" r:id="rId3"/>
    <p:sldLayoutId id="2147483790" r:id="rId4"/>
    <p:sldLayoutId id="2147483791" r:id="rId5"/>
    <p:sldLayoutId id="2147483792" r:id="rId6"/>
    <p:sldLayoutId id="2147483793" r:id="rId7"/>
    <p:sldLayoutId id="2147483794"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alpha val="50000"/>
          </a:schemeClr>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62B5B5D-D6F9-4F0B-9324-5D4DB3B731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4FD98A96-47F6-41DF-BA9C-CCA7AF285E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FD4E139-8374-4F55-AECD-591AE2B020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FFD9C-9637-4EAF-A1AC-927B62DA30FE}" type="datetime1">
              <a:rPr lang="fi-FI" smtClean="0"/>
              <a:t>15.9.2021</a:t>
            </a:fld>
            <a:endParaRPr lang="fi-FI"/>
          </a:p>
        </p:txBody>
      </p:sp>
      <p:sp>
        <p:nvSpPr>
          <p:cNvPr id="5" name="Alatunnisteen paikkamerkki 4">
            <a:extLst>
              <a:ext uri="{FF2B5EF4-FFF2-40B4-BE49-F238E27FC236}">
                <a16:creationId xmlns:a16="http://schemas.microsoft.com/office/drawing/2014/main" id="{7A6F78C1-A459-4221-90EC-AF548E8933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5D3F6112-0C56-405D-8BDB-26E573E0ED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EC55B7-B27F-4F33-B573-7AD37FBCDED2}" type="slidenum">
              <a:rPr lang="fi-FI" smtClean="0"/>
              <a:t>‹#›</a:t>
            </a:fld>
            <a:endParaRPr lang="fi-FI"/>
          </a:p>
        </p:txBody>
      </p:sp>
    </p:spTree>
    <p:extLst>
      <p:ext uri="{BB962C8B-B14F-4D97-AF65-F5344CB8AC3E}">
        <p14:creationId xmlns:p14="http://schemas.microsoft.com/office/powerpoint/2010/main" val="538418627"/>
      </p:ext>
    </p:extLst>
  </p:cSld>
  <p:clrMap bg1="lt1" tx1="dk1" bg2="lt2" tx2="dk2" accent1="accent1" accent2="accent2" accent3="accent3" accent4="accent4" accent5="accent5" accent6="accent6" hlink="hlink" folHlink="folHlink"/>
  <p:sldLayoutIdLst>
    <p:sldLayoutId id="2147483796" r:id="rId1"/>
    <p:sldLayoutId id="2147483808" r:id="rId2"/>
    <p:sldLayoutId id="2147483809" r:id="rId3"/>
    <p:sldLayoutId id="2147483810" r:id="rId4"/>
    <p:sldLayoutId id="2147483811" r:id="rId5"/>
    <p:sldLayoutId id="2147483812" r:id="rId6"/>
    <p:sldLayoutId id="2147483813" r:id="rId7"/>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6943762-9B90-46FA-97F5-D19A0F80F0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02DFC3E5-E0B6-46F1-A638-2E178C2F2A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83260F8-DC2D-4B26-832C-8C15B102B5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E09E6E-446E-4C30-8E42-2C76DFD6E44D}" type="datetime1">
              <a:rPr lang="fi-FI" smtClean="0"/>
              <a:t>15.9.2021</a:t>
            </a:fld>
            <a:endParaRPr lang="fi-FI"/>
          </a:p>
        </p:txBody>
      </p:sp>
      <p:sp>
        <p:nvSpPr>
          <p:cNvPr id="5" name="Alatunnisteen paikkamerkki 4">
            <a:extLst>
              <a:ext uri="{FF2B5EF4-FFF2-40B4-BE49-F238E27FC236}">
                <a16:creationId xmlns:a16="http://schemas.microsoft.com/office/drawing/2014/main" id="{FC044051-3718-46B3-BAFB-53A195157A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472CBF57-BFAB-4BE3-A1F7-E85659992F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5EC5B8-5E2E-4484-BCC3-4F68CC0857D7}" type="slidenum">
              <a:rPr lang="fi-FI" smtClean="0"/>
              <a:t>‹#›</a:t>
            </a:fld>
            <a:endParaRPr lang="fi-FI"/>
          </a:p>
        </p:txBody>
      </p:sp>
    </p:spTree>
    <p:extLst>
      <p:ext uri="{BB962C8B-B14F-4D97-AF65-F5344CB8AC3E}">
        <p14:creationId xmlns:p14="http://schemas.microsoft.com/office/powerpoint/2010/main" val="2323316004"/>
      </p:ext>
    </p:extLst>
  </p:cSld>
  <p:clrMap bg1="lt1" tx1="dk1" bg2="lt2" tx2="dk2" accent1="accent1" accent2="accent2" accent3="accent3" accent4="accent4" accent5="accent5" accent6="accent6" hlink="hlink" folHlink="folHlink"/>
  <p:sldLayoutIdLst>
    <p:sldLayoutId id="2147483815" r:id="rId1"/>
    <p:sldLayoutId id="2147483827" r:id="rId2"/>
    <p:sldLayoutId id="2147483828" r:id="rId3"/>
    <p:sldLayoutId id="2147483829" r:id="rId4"/>
    <p:sldLayoutId id="2147483830" r:id="rId5"/>
    <p:sldLayoutId id="2147483831" r:id="rId6"/>
    <p:sldLayoutId id="2147483832" r:id="rId7"/>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10E37A1-3886-455C-B76C-16A6ACD21D41}"/>
              </a:ext>
            </a:extLst>
          </p:cNvPr>
          <p:cNvSpPr>
            <a:spLocks noGrp="1"/>
          </p:cNvSpPr>
          <p:nvPr>
            <p:ph type="ctrTitle"/>
          </p:nvPr>
        </p:nvSpPr>
        <p:spPr/>
        <p:txBody>
          <a:bodyPr/>
          <a:lstStyle/>
          <a:p>
            <a:r>
              <a:rPr lang="fi-FI" dirty="0"/>
              <a:t>Kysely koronavirustilanteesta</a:t>
            </a:r>
          </a:p>
        </p:txBody>
      </p:sp>
      <p:sp>
        <p:nvSpPr>
          <p:cNvPr id="3" name="Alaotsikko 2">
            <a:extLst>
              <a:ext uri="{FF2B5EF4-FFF2-40B4-BE49-F238E27FC236}">
                <a16:creationId xmlns:a16="http://schemas.microsoft.com/office/drawing/2014/main" id="{F86E1352-30A5-4675-9118-1774630AC7D2}"/>
              </a:ext>
            </a:extLst>
          </p:cNvPr>
          <p:cNvSpPr>
            <a:spLocks noGrp="1"/>
          </p:cNvSpPr>
          <p:nvPr>
            <p:ph type="subTitle" idx="1"/>
          </p:nvPr>
        </p:nvSpPr>
        <p:spPr/>
        <p:txBody>
          <a:bodyPr/>
          <a:lstStyle/>
          <a:p>
            <a:r>
              <a:rPr lang="fi-FI" dirty="0"/>
              <a:t>14.9.2021</a:t>
            </a:r>
          </a:p>
          <a:p>
            <a:endParaRPr lang="fi-FI" dirty="0"/>
          </a:p>
          <a:p>
            <a:r>
              <a:rPr lang="fi-FI" dirty="0"/>
              <a:t>N = 1994</a:t>
            </a:r>
          </a:p>
        </p:txBody>
      </p:sp>
    </p:spTree>
    <p:extLst>
      <p:ext uri="{BB962C8B-B14F-4D97-AF65-F5344CB8AC3E}">
        <p14:creationId xmlns:p14="http://schemas.microsoft.com/office/powerpoint/2010/main" val="1598432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2CAFE5-524E-464C-9F13-F0FAC2FC84D3}"/>
              </a:ext>
            </a:extLst>
          </p:cNvPr>
          <p:cNvSpPr>
            <a:spLocks noGrp="1"/>
          </p:cNvSpPr>
          <p:nvPr>
            <p:ph type="title"/>
          </p:nvPr>
        </p:nvSpPr>
        <p:spPr/>
        <p:txBody>
          <a:bodyPr>
            <a:noAutofit/>
          </a:bodyPr>
          <a:lstStyle/>
          <a:p>
            <a:r>
              <a:rPr lang="fi-FI" sz="2400" dirty="0"/>
              <a:t>Miten arvioisitte koronavirusepidemian vaikuttavan yrityksenne henkilöstön määrään (lomautusten tai irtisanomisten kautta) seuraavien 2 kuukauden aikana verrattuna normaalitilanteeseen</a:t>
            </a:r>
          </a:p>
        </p:txBody>
      </p:sp>
      <p:sp>
        <p:nvSpPr>
          <p:cNvPr id="4" name="Päivämäärän paikkamerkki 3">
            <a:extLst>
              <a:ext uri="{FF2B5EF4-FFF2-40B4-BE49-F238E27FC236}">
                <a16:creationId xmlns:a16="http://schemas.microsoft.com/office/drawing/2014/main" id="{B4751086-C0C3-4A41-B675-B4ABBDFA7F6D}"/>
              </a:ext>
            </a:extLst>
          </p:cNvPr>
          <p:cNvSpPr>
            <a:spLocks noGrp="1"/>
          </p:cNvSpPr>
          <p:nvPr>
            <p:ph type="dt" sz="half" idx="10"/>
          </p:nvPr>
        </p:nvSpPr>
        <p:spPr/>
        <p:txBody>
          <a:bodyPr/>
          <a:lstStyle/>
          <a:p>
            <a:fld id="{6C701AC0-AC2C-48AF-9F0A-4E0BAF02CD74}" type="datetime1">
              <a:rPr lang="fi-FI" smtClean="0"/>
              <a:t>15.9.2021</a:t>
            </a:fld>
            <a:endParaRPr lang="fi-FI"/>
          </a:p>
        </p:txBody>
      </p:sp>
      <p:sp>
        <p:nvSpPr>
          <p:cNvPr id="5" name="Alatunnisteen paikkamerkki 4">
            <a:extLst>
              <a:ext uri="{FF2B5EF4-FFF2-40B4-BE49-F238E27FC236}">
                <a16:creationId xmlns:a16="http://schemas.microsoft.com/office/drawing/2014/main" id="{669DF4BC-63D3-43FB-ACD6-9CBF08F4F42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5684DC9-F5AC-4067-A787-8039CF5088B5}"/>
              </a:ext>
            </a:extLst>
          </p:cNvPr>
          <p:cNvSpPr>
            <a:spLocks noGrp="1"/>
          </p:cNvSpPr>
          <p:nvPr>
            <p:ph type="sldNum" sz="quarter" idx="12"/>
          </p:nvPr>
        </p:nvSpPr>
        <p:spPr/>
        <p:txBody>
          <a:bodyPr/>
          <a:lstStyle/>
          <a:p>
            <a:fld id="{960804D1-D1DA-404B-A345-162A4B99A0F1}" type="slidenum">
              <a:rPr lang="fi-FI" smtClean="0"/>
              <a:t>10</a:t>
            </a:fld>
            <a:endParaRPr lang="fi-FI"/>
          </a:p>
        </p:txBody>
      </p:sp>
      <p:graphicFrame>
        <p:nvGraphicFramePr>
          <p:cNvPr id="9" name="Chart 1">
            <a:extLst>
              <a:ext uri="{FF2B5EF4-FFF2-40B4-BE49-F238E27FC236}">
                <a16:creationId xmlns:a16="http://schemas.microsoft.com/office/drawing/2014/main" id="{00000000-0008-0000-0A00-000002000000}"/>
              </a:ext>
            </a:extLst>
          </p:cNvPr>
          <p:cNvGraphicFramePr>
            <a:graphicFrameLocks noGrp="1"/>
          </p:cNvGraphicFramePr>
          <p:nvPr>
            <p:ph idx="1"/>
            <p:extLst>
              <p:ext uri="{D42A27DB-BD31-4B8C-83A1-F6EECF244321}">
                <p14:modId xmlns:p14="http://schemas.microsoft.com/office/powerpoint/2010/main" val="3368659823"/>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46425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2CAFE5-524E-464C-9F13-F0FAC2FC84D3}"/>
              </a:ext>
            </a:extLst>
          </p:cNvPr>
          <p:cNvSpPr>
            <a:spLocks noGrp="1"/>
          </p:cNvSpPr>
          <p:nvPr>
            <p:ph type="title"/>
          </p:nvPr>
        </p:nvSpPr>
        <p:spPr/>
        <p:txBody>
          <a:bodyPr>
            <a:noAutofit/>
          </a:bodyPr>
          <a:lstStyle/>
          <a:p>
            <a:r>
              <a:rPr lang="fi-FI" sz="3600" dirty="0"/>
              <a:t>Onko yrityksesi konkurssin riski noussut merkittävästi koronavirusepidemian takia?</a:t>
            </a:r>
          </a:p>
        </p:txBody>
      </p:sp>
      <p:sp>
        <p:nvSpPr>
          <p:cNvPr id="4" name="Päivämäärän paikkamerkki 3">
            <a:extLst>
              <a:ext uri="{FF2B5EF4-FFF2-40B4-BE49-F238E27FC236}">
                <a16:creationId xmlns:a16="http://schemas.microsoft.com/office/drawing/2014/main" id="{B4751086-C0C3-4A41-B675-B4ABBDFA7F6D}"/>
              </a:ext>
            </a:extLst>
          </p:cNvPr>
          <p:cNvSpPr>
            <a:spLocks noGrp="1"/>
          </p:cNvSpPr>
          <p:nvPr>
            <p:ph type="dt" sz="half" idx="10"/>
          </p:nvPr>
        </p:nvSpPr>
        <p:spPr/>
        <p:txBody>
          <a:bodyPr/>
          <a:lstStyle/>
          <a:p>
            <a:fld id="{6C701AC0-AC2C-48AF-9F0A-4E0BAF02CD74}" type="datetime1">
              <a:rPr lang="fi-FI" smtClean="0"/>
              <a:t>15.9.2021</a:t>
            </a:fld>
            <a:endParaRPr lang="fi-FI"/>
          </a:p>
        </p:txBody>
      </p:sp>
      <p:sp>
        <p:nvSpPr>
          <p:cNvPr id="5" name="Alatunnisteen paikkamerkki 4">
            <a:extLst>
              <a:ext uri="{FF2B5EF4-FFF2-40B4-BE49-F238E27FC236}">
                <a16:creationId xmlns:a16="http://schemas.microsoft.com/office/drawing/2014/main" id="{669DF4BC-63D3-43FB-ACD6-9CBF08F4F42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5684DC9-F5AC-4067-A787-8039CF5088B5}"/>
              </a:ext>
            </a:extLst>
          </p:cNvPr>
          <p:cNvSpPr>
            <a:spLocks noGrp="1"/>
          </p:cNvSpPr>
          <p:nvPr>
            <p:ph type="sldNum" sz="quarter" idx="12"/>
          </p:nvPr>
        </p:nvSpPr>
        <p:spPr/>
        <p:txBody>
          <a:bodyPr/>
          <a:lstStyle/>
          <a:p>
            <a:fld id="{960804D1-D1DA-404B-A345-162A4B99A0F1}" type="slidenum">
              <a:rPr lang="fi-FI" smtClean="0"/>
              <a:t>11</a:t>
            </a:fld>
            <a:endParaRPr lang="fi-FI"/>
          </a:p>
        </p:txBody>
      </p:sp>
      <p:graphicFrame>
        <p:nvGraphicFramePr>
          <p:cNvPr id="9" name="Chart 1">
            <a:extLst>
              <a:ext uri="{FF2B5EF4-FFF2-40B4-BE49-F238E27FC236}">
                <a16:creationId xmlns:a16="http://schemas.microsoft.com/office/drawing/2014/main" id="{00000000-0008-0000-0B00-000002000000}"/>
              </a:ext>
            </a:extLst>
          </p:cNvPr>
          <p:cNvGraphicFramePr>
            <a:graphicFrameLocks noGrp="1"/>
          </p:cNvGraphicFramePr>
          <p:nvPr>
            <p:ph idx="1"/>
            <p:extLst>
              <p:ext uri="{D42A27DB-BD31-4B8C-83A1-F6EECF244321}">
                <p14:modId xmlns:p14="http://schemas.microsoft.com/office/powerpoint/2010/main" val="3223515067"/>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71402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3350A0F-F455-4DF0-9116-A85BFB0A53F2}"/>
              </a:ext>
            </a:extLst>
          </p:cNvPr>
          <p:cNvSpPr>
            <a:spLocks noGrp="1"/>
          </p:cNvSpPr>
          <p:nvPr>
            <p:ph type="title"/>
          </p:nvPr>
        </p:nvSpPr>
        <p:spPr>
          <a:xfrm>
            <a:off x="831850" y="2933507"/>
            <a:ext cx="10515600" cy="990986"/>
          </a:xfrm>
        </p:spPr>
        <p:txBody>
          <a:bodyPr/>
          <a:lstStyle/>
          <a:p>
            <a:r>
              <a:rPr lang="fi-FI" dirty="0"/>
              <a:t>Taustakysymykset</a:t>
            </a:r>
          </a:p>
        </p:txBody>
      </p:sp>
      <p:sp>
        <p:nvSpPr>
          <p:cNvPr id="3" name="Tekstin paikkamerkki 2">
            <a:extLst>
              <a:ext uri="{FF2B5EF4-FFF2-40B4-BE49-F238E27FC236}">
                <a16:creationId xmlns:a16="http://schemas.microsoft.com/office/drawing/2014/main" id="{15D4DBF2-1146-4286-B9B7-A80EADBB5045}"/>
              </a:ext>
            </a:extLst>
          </p:cNvPr>
          <p:cNvSpPr>
            <a:spLocks noGrp="1"/>
          </p:cNvSpPr>
          <p:nvPr>
            <p:ph type="body" idx="1"/>
          </p:nvPr>
        </p:nvSpPr>
        <p:spPr/>
        <p:txBody>
          <a:bodyPr/>
          <a:lstStyle/>
          <a:p>
            <a:endParaRPr lang="fi-FI"/>
          </a:p>
        </p:txBody>
      </p:sp>
      <p:sp>
        <p:nvSpPr>
          <p:cNvPr id="4" name="Päivämäärän paikkamerkki 3">
            <a:extLst>
              <a:ext uri="{FF2B5EF4-FFF2-40B4-BE49-F238E27FC236}">
                <a16:creationId xmlns:a16="http://schemas.microsoft.com/office/drawing/2014/main" id="{7273D34A-6DB3-403C-B20A-0B7797EA869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AA2D71A-A60B-45F9-B564-8B0D00C72441}" type="datetime1">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15.9.2021</a:t>
            </a:fld>
            <a:endParaRPr kumimoji="0" lang="fi-FI" sz="1200" b="0" i="0" u="none" strike="noStrike" kern="1200" cap="none" spc="0" normalizeH="0" baseline="0" noProof="0" dirty="0">
              <a:ln>
                <a:noFill/>
              </a:ln>
              <a:solidFill>
                <a:srgbClr val="002663">
                  <a:tint val="75000"/>
                </a:srgbClr>
              </a:solidFill>
              <a:effectLst/>
              <a:uLnTx/>
              <a:uFillTx/>
              <a:latin typeface="Century Gothic" panose="020F0302020204030204"/>
              <a:ea typeface="+mn-ea"/>
              <a:cs typeface="+mn-cs"/>
            </a:endParaRPr>
          </a:p>
        </p:txBody>
      </p:sp>
      <p:sp>
        <p:nvSpPr>
          <p:cNvPr id="5" name="Alatunnisteen paikkamerkki 4">
            <a:extLst>
              <a:ext uri="{FF2B5EF4-FFF2-40B4-BE49-F238E27FC236}">
                <a16:creationId xmlns:a16="http://schemas.microsoft.com/office/drawing/2014/main" id="{C7548296-DD17-4CF7-82D5-8C155F165C5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srgbClr val="002663">
                  <a:tint val="75000"/>
                </a:srgbClr>
              </a:solidFill>
              <a:effectLst/>
              <a:uLnTx/>
              <a:uFillTx/>
              <a:latin typeface="Century Gothic" panose="020F0302020204030204"/>
              <a:ea typeface="+mn-ea"/>
              <a:cs typeface="+mn-cs"/>
            </a:endParaRPr>
          </a:p>
        </p:txBody>
      </p:sp>
      <p:sp>
        <p:nvSpPr>
          <p:cNvPr id="6" name="Dian numeron paikkamerkki 5">
            <a:extLst>
              <a:ext uri="{FF2B5EF4-FFF2-40B4-BE49-F238E27FC236}">
                <a16:creationId xmlns:a16="http://schemas.microsoft.com/office/drawing/2014/main" id="{3AF4444B-6C10-4C4F-BF29-C1E8B667CB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2087321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2CAFE5-524E-464C-9F13-F0FAC2FC84D3}"/>
              </a:ext>
            </a:extLst>
          </p:cNvPr>
          <p:cNvSpPr>
            <a:spLocks noGrp="1"/>
          </p:cNvSpPr>
          <p:nvPr>
            <p:ph type="title"/>
          </p:nvPr>
        </p:nvSpPr>
        <p:spPr/>
        <p:txBody>
          <a:bodyPr/>
          <a:lstStyle/>
          <a:p>
            <a:r>
              <a:rPr lang="fi-FI" dirty="0"/>
              <a:t>Minkä kauppakamarin jäsen yrityksenne on?</a:t>
            </a:r>
          </a:p>
        </p:txBody>
      </p:sp>
      <p:sp>
        <p:nvSpPr>
          <p:cNvPr id="4" name="Päivämäärän paikkamerkki 3">
            <a:extLst>
              <a:ext uri="{FF2B5EF4-FFF2-40B4-BE49-F238E27FC236}">
                <a16:creationId xmlns:a16="http://schemas.microsoft.com/office/drawing/2014/main" id="{B4751086-C0C3-4A41-B675-B4ABBDFA7F6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701AC0-AC2C-48AF-9F0A-4E0BAF02CD74}" type="datetime1">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15.9.2021</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sp>
        <p:nvSpPr>
          <p:cNvPr id="6" name="Dian numeron paikkamerkki 5">
            <a:extLst>
              <a:ext uri="{FF2B5EF4-FFF2-40B4-BE49-F238E27FC236}">
                <a16:creationId xmlns:a16="http://schemas.microsoft.com/office/drawing/2014/main" id="{75684DC9-F5AC-4067-A787-8039CF5088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graphicFrame>
        <p:nvGraphicFramePr>
          <p:cNvPr id="9" name="Sisällön paikkamerkki 8">
            <a:extLst>
              <a:ext uri="{FF2B5EF4-FFF2-40B4-BE49-F238E27FC236}">
                <a16:creationId xmlns:a16="http://schemas.microsoft.com/office/drawing/2014/main" id="{F155EBF7-66CC-4564-9118-9204E111D195}"/>
              </a:ext>
            </a:extLst>
          </p:cNvPr>
          <p:cNvGraphicFramePr>
            <a:graphicFrameLocks noGrp="1"/>
          </p:cNvGraphicFramePr>
          <p:nvPr>
            <p:ph idx="1"/>
            <p:extLst>
              <p:ext uri="{D42A27DB-BD31-4B8C-83A1-F6EECF244321}">
                <p14:modId xmlns:p14="http://schemas.microsoft.com/office/powerpoint/2010/main" val="1290652763"/>
              </p:ext>
            </p:extLst>
          </p:nvPr>
        </p:nvGraphicFramePr>
        <p:xfrm>
          <a:off x="1600200" y="1825625"/>
          <a:ext cx="9686925" cy="4667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59777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2CAFE5-524E-464C-9F13-F0FAC2FC84D3}"/>
              </a:ext>
            </a:extLst>
          </p:cNvPr>
          <p:cNvSpPr>
            <a:spLocks noGrp="1"/>
          </p:cNvSpPr>
          <p:nvPr>
            <p:ph type="title"/>
          </p:nvPr>
        </p:nvSpPr>
        <p:spPr/>
        <p:txBody>
          <a:bodyPr/>
          <a:lstStyle/>
          <a:p>
            <a:r>
              <a:rPr lang="fi-FI" dirty="0"/>
              <a:t>Valitse yrityksesi päätoimiala tai sopivin toimiala</a:t>
            </a:r>
          </a:p>
        </p:txBody>
      </p:sp>
      <p:sp>
        <p:nvSpPr>
          <p:cNvPr id="4" name="Päivämäärän paikkamerkki 3">
            <a:extLst>
              <a:ext uri="{FF2B5EF4-FFF2-40B4-BE49-F238E27FC236}">
                <a16:creationId xmlns:a16="http://schemas.microsoft.com/office/drawing/2014/main" id="{B4751086-C0C3-4A41-B675-B4ABBDFA7F6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701AC0-AC2C-48AF-9F0A-4E0BAF02CD74}" type="datetime1">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15.9.2021</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sp>
        <p:nvSpPr>
          <p:cNvPr id="6" name="Dian numeron paikkamerkki 5">
            <a:extLst>
              <a:ext uri="{FF2B5EF4-FFF2-40B4-BE49-F238E27FC236}">
                <a16:creationId xmlns:a16="http://schemas.microsoft.com/office/drawing/2014/main" id="{75684DC9-F5AC-4067-A787-8039CF5088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graphicFrame>
        <p:nvGraphicFramePr>
          <p:cNvPr id="9" name="Sisällön paikkamerkki 8">
            <a:extLst>
              <a:ext uri="{FF2B5EF4-FFF2-40B4-BE49-F238E27FC236}">
                <a16:creationId xmlns:a16="http://schemas.microsoft.com/office/drawing/2014/main" id="{085870F6-79CD-4328-88A9-4F11E8F4B9BB}"/>
              </a:ext>
            </a:extLst>
          </p:cNvPr>
          <p:cNvGraphicFramePr>
            <a:graphicFrameLocks noGrp="1"/>
          </p:cNvGraphicFramePr>
          <p:nvPr>
            <p:ph idx="1"/>
            <p:extLst>
              <p:ext uri="{D42A27DB-BD31-4B8C-83A1-F6EECF244321}">
                <p14:modId xmlns:p14="http://schemas.microsoft.com/office/powerpoint/2010/main" val="3448567461"/>
              </p:ext>
            </p:extLst>
          </p:nvPr>
        </p:nvGraphicFramePr>
        <p:xfrm>
          <a:off x="1600200" y="1825625"/>
          <a:ext cx="9686925" cy="4667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6396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2CAFE5-524E-464C-9F13-F0FAC2FC84D3}"/>
              </a:ext>
            </a:extLst>
          </p:cNvPr>
          <p:cNvSpPr>
            <a:spLocks noGrp="1"/>
          </p:cNvSpPr>
          <p:nvPr>
            <p:ph type="title"/>
          </p:nvPr>
        </p:nvSpPr>
        <p:spPr/>
        <p:txBody>
          <a:bodyPr/>
          <a:lstStyle/>
          <a:p>
            <a:r>
              <a:rPr lang="fi-FI" dirty="0"/>
              <a:t>Yrityksen henkilöstömäärä</a:t>
            </a:r>
          </a:p>
        </p:txBody>
      </p:sp>
      <p:sp>
        <p:nvSpPr>
          <p:cNvPr id="4" name="Päivämäärän paikkamerkki 3">
            <a:extLst>
              <a:ext uri="{FF2B5EF4-FFF2-40B4-BE49-F238E27FC236}">
                <a16:creationId xmlns:a16="http://schemas.microsoft.com/office/drawing/2014/main" id="{B4751086-C0C3-4A41-B675-B4ABBDFA7F6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701AC0-AC2C-48AF-9F0A-4E0BAF02CD74}" type="datetime1">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15.9.2021</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sp>
        <p:nvSpPr>
          <p:cNvPr id="5" name="Alatunnisteen paikkamerkki 4">
            <a:extLst>
              <a:ext uri="{FF2B5EF4-FFF2-40B4-BE49-F238E27FC236}">
                <a16:creationId xmlns:a16="http://schemas.microsoft.com/office/drawing/2014/main" id="{669DF4BC-63D3-43FB-ACD6-9CBF08F4F42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sp>
        <p:nvSpPr>
          <p:cNvPr id="6" name="Dian numeron paikkamerkki 5">
            <a:extLst>
              <a:ext uri="{FF2B5EF4-FFF2-40B4-BE49-F238E27FC236}">
                <a16:creationId xmlns:a16="http://schemas.microsoft.com/office/drawing/2014/main" id="{75684DC9-F5AC-4067-A787-8039CF5088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graphicFrame>
        <p:nvGraphicFramePr>
          <p:cNvPr id="10" name="Chart 1">
            <a:extLst>
              <a:ext uri="{FF2B5EF4-FFF2-40B4-BE49-F238E27FC236}">
                <a16:creationId xmlns:a16="http://schemas.microsoft.com/office/drawing/2014/main" id="{00000000-0008-0000-0400-000002000000}"/>
              </a:ext>
            </a:extLst>
          </p:cNvPr>
          <p:cNvGraphicFramePr>
            <a:graphicFrameLocks noGrp="1"/>
          </p:cNvGraphicFramePr>
          <p:nvPr>
            <p:ph idx="1"/>
            <p:extLst>
              <p:ext uri="{D42A27DB-BD31-4B8C-83A1-F6EECF244321}">
                <p14:modId xmlns:p14="http://schemas.microsoft.com/office/powerpoint/2010/main" val="1802628790"/>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1529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2CAFE5-524E-464C-9F13-F0FAC2FC84D3}"/>
              </a:ext>
            </a:extLst>
          </p:cNvPr>
          <p:cNvSpPr>
            <a:spLocks noGrp="1"/>
          </p:cNvSpPr>
          <p:nvPr>
            <p:ph type="title"/>
          </p:nvPr>
        </p:nvSpPr>
        <p:spPr/>
        <p:txBody>
          <a:bodyPr/>
          <a:lstStyle/>
          <a:p>
            <a:r>
              <a:rPr lang="fi-FI" dirty="0"/>
              <a:t>Yrityksen vuosiliikevaihto</a:t>
            </a:r>
          </a:p>
        </p:txBody>
      </p:sp>
      <p:sp>
        <p:nvSpPr>
          <p:cNvPr id="4" name="Päivämäärän paikkamerkki 3">
            <a:extLst>
              <a:ext uri="{FF2B5EF4-FFF2-40B4-BE49-F238E27FC236}">
                <a16:creationId xmlns:a16="http://schemas.microsoft.com/office/drawing/2014/main" id="{B4751086-C0C3-4A41-B675-B4ABBDFA7F6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701AC0-AC2C-48AF-9F0A-4E0BAF02CD74}" type="datetime1">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15.9.2021</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sp>
        <p:nvSpPr>
          <p:cNvPr id="5" name="Alatunnisteen paikkamerkki 4">
            <a:extLst>
              <a:ext uri="{FF2B5EF4-FFF2-40B4-BE49-F238E27FC236}">
                <a16:creationId xmlns:a16="http://schemas.microsoft.com/office/drawing/2014/main" id="{669DF4BC-63D3-43FB-ACD6-9CBF08F4F42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sp>
        <p:nvSpPr>
          <p:cNvPr id="6" name="Dian numeron paikkamerkki 5">
            <a:extLst>
              <a:ext uri="{FF2B5EF4-FFF2-40B4-BE49-F238E27FC236}">
                <a16:creationId xmlns:a16="http://schemas.microsoft.com/office/drawing/2014/main" id="{75684DC9-F5AC-4067-A787-8039CF5088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graphicFrame>
        <p:nvGraphicFramePr>
          <p:cNvPr id="10" name="Chart 1">
            <a:extLst>
              <a:ext uri="{FF2B5EF4-FFF2-40B4-BE49-F238E27FC236}">
                <a16:creationId xmlns:a16="http://schemas.microsoft.com/office/drawing/2014/main" id="{00000000-0008-0000-0500-000002000000}"/>
              </a:ext>
            </a:extLst>
          </p:cNvPr>
          <p:cNvGraphicFramePr>
            <a:graphicFrameLocks noGrp="1"/>
          </p:cNvGraphicFramePr>
          <p:nvPr>
            <p:ph idx="1"/>
            <p:extLst>
              <p:ext uri="{D42A27DB-BD31-4B8C-83A1-F6EECF244321}">
                <p14:modId xmlns:p14="http://schemas.microsoft.com/office/powerpoint/2010/main" val="891154159"/>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03524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5F973E3A-718D-4FA8-B0D3-4BDEA93915AB}"/>
              </a:ext>
            </a:extLst>
          </p:cNvPr>
          <p:cNvSpPr>
            <a:spLocks noGrp="1"/>
          </p:cNvSpPr>
          <p:nvPr>
            <p:ph type="dt" sz="half" idx="10"/>
          </p:nvPr>
        </p:nvSpPr>
        <p:spPr/>
        <p:txBody>
          <a:bodyPr/>
          <a:lstStyle/>
          <a:p>
            <a:fld id="{6C701AC0-AC2C-48AF-9F0A-4E0BAF02CD74}" type="datetime1">
              <a:rPr lang="fi-FI" smtClean="0"/>
              <a:t>15.9.2021</a:t>
            </a:fld>
            <a:endParaRPr lang="fi-FI"/>
          </a:p>
        </p:txBody>
      </p:sp>
      <p:sp>
        <p:nvSpPr>
          <p:cNvPr id="5" name="Alatunnisteen paikkamerkki 4">
            <a:extLst>
              <a:ext uri="{FF2B5EF4-FFF2-40B4-BE49-F238E27FC236}">
                <a16:creationId xmlns:a16="http://schemas.microsoft.com/office/drawing/2014/main" id="{6EE51DEB-96C2-4CDA-9CDA-0AABAD5B311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5B63082-3731-4DAC-B4B4-EABE9D34727F}"/>
              </a:ext>
            </a:extLst>
          </p:cNvPr>
          <p:cNvSpPr>
            <a:spLocks noGrp="1"/>
          </p:cNvSpPr>
          <p:nvPr>
            <p:ph type="sldNum" sz="quarter" idx="12"/>
          </p:nvPr>
        </p:nvSpPr>
        <p:spPr/>
        <p:txBody>
          <a:bodyPr/>
          <a:lstStyle/>
          <a:p>
            <a:fld id="{960804D1-D1DA-404B-A345-162A4B99A0F1}" type="slidenum">
              <a:rPr lang="fi-FI" smtClean="0"/>
              <a:t>17</a:t>
            </a:fld>
            <a:endParaRPr lang="fi-FI"/>
          </a:p>
        </p:txBody>
      </p:sp>
      <p:sp>
        <p:nvSpPr>
          <p:cNvPr id="9" name="Otsikko 8">
            <a:extLst>
              <a:ext uri="{FF2B5EF4-FFF2-40B4-BE49-F238E27FC236}">
                <a16:creationId xmlns:a16="http://schemas.microsoft.com/office/drawing/2014/main" id="{6696B74A-CCA8-4A0B-A748-79062B726E72}"/>
              </a:ext>
            </a:extLst>
          </p:cNvPr>
          <p:cNvSpPr>
            <a:spLocks noGrp="1"/>
          </p:cNvSpPr>
          <p:nvPr>
            <p:ph type="title"/>
          </p:nvPr>
        </p:nvSpPr>
        <p:spPr/>
        <p:txBody>
          <a:bodyPr/>
          <a:lstStyle/>
          <a:p>
            <a:endParaRPr lang="fi-FI" dirty="0"/>
          </a:p>
        </p:txBody>
      </p:sp>
    </p:spTree>
    <p:extLst>
      <p:ext uri="{BB962C8B-B14F-4D97-AF65-F5344CB8AC3E}">
        <p14:creationId xmlns:p14="http://schemas.microsoft.com/office/powerpoint/2010/main" val="3049769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3350A0F-F455-4DF0-9116-A85BFB0A53F2}"/>
              </a:ext>
            </a:extLst>
          </p:cNvPr>
          <p:cNvSpPr>
            <a:spLocks noGrp="1"/>
          </p:cNvSpPr>
          <p:nvPr>
            <p:ph type="title"/>
          </p:nvPr>
        </p:nvSpPr>
        <p:spPr>
          <a:xfrm>
            <a:off x="831850" y="2205318"/>
            <a:ext cx="10515600" cy="1999129"/>
          </a:xfrm>
        </p:spPr>
        <p:txBody>
          <a:bodyPr>
            <a:normAutofit/>
          </a:bodyPr>
          <a:lstStyle/>
          <a:p>
            <a:r>
              <a:rPr lang="fi-FI" dirty="0"/>
              <a:t>Koronatilannetta koskevat kysymykset</a:t>
            </a:r>
          </a:p>
        </p:txBody>
      </p:sp>
      <p:sp>
        <p:nvSpPr>
          <p:cNvPr id="3" name="Tekstin paikkamerkki 2">
            <a:extLst>
              <a:ext uri="{FF2B5EF4-FFF2-40B4-BE49-F238E27FC236}">
                <a16:creationId xmlns:a16="http://schemas.microsoft.com/office/drawing/2014/main" id="{15D4DBF2-1146-4286-B9B7-A80EADBB5045}"/>
              </a:ext>
            </a:extLst>
          </p:cNvPr>
          <p:cNvSpPr>
            <a:spLocks noGrp="1"/>
          </p:cNvSpPr>
          <p:nvPr>
            <p:ph type="body" idx="1"/>
          </p:nvPr>
        </p:nvSpPr>
        <p:spPr/>
        <p:txBody>
          <a:bodyPr/>
          <a:lstStyle/>
          <a:p>
            <a:endParaRPr lang="fi-FI"/>
          </a:p>
        </p:txBody>
      </p:sp>
      <p:sp>
        <p:nvSpPr>
          <p:cNvPr id="4" name="Päivämäärän paikkamerkki 3">
            <a:extLst>
              <a:ext uri="{FF2B5EF4-FFF2-40B4-BE49-F238E27FC236}">
                <a16:creationId xmlns:a16="http://schemas.microsoft.com/office/drawing/2014/main" id="{7273D34A-6DB3-403C-B20A-0B7797EA8697}"/>
              </a:ext>
            </a:extLst>
          </p:cNvPr>
          <p:cNvSpPr>
            <a:spLocks noGrp="1"/>
          </p:cNvSpPr>
          <p:nvPr>
            <p:ph type="dt" sz="half" idx="10"/>
          </p:nvPr>
        </p:nvSpPr>
        <p:spPr/>
        <p:txBody>
          <a:bodyPr/>
          <a:lstStyle/>
          <a:p>
            <a:fld id="{5AA2D71A-A60B-45F9-B564-8B0D00C72441}" type="datetime1">
              <a:rPr lang="fi-FI" smtClean="0"/>
              <a:t>15.9.2021</a:t>
            </a:fld>
            <a:endParaRPr lang="fi-FI" dirty="0"/>
          </a:p>
        </p:txBody>
      </p:sp>
      <p:sp>
        <p:nvSpPr>
          <p:cNvPr id="5" name="Alatunnisteen paikkamerkki 4">
            <a:extLst>
              <a:ext uri="{FF2B5EF4-FFF2-40B4-BE49-F238E27FC236}">
                <a16:creationId xmlns:a16="http://schemas.microsoft.com/office/drawing/2014/main" id="{C7548296-DD17-4CF7-82D5-8C155F165C58}"/>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AF4444B-6C10-4C4F-BF29-C1E8B667CB9B}"/>
              </a:ext>
            </a:extLst>
          </p:cNvPr>
          <p:cNvSpPr>
            <a:spLocks noGrp="1"/>
          </p:cNvSpPr>
          <p:nvPr>
            <p:ph type="sldNum" sz="quarter" idx="12"/>
          </p:nvPr>
        </p:nvSpPr>
        <p:spPr/>
        <p:txBody>
          <a:bodyPr/>
          <a:lstStyle/>
          <a:p>
            <a:fld id="{960804D1-D1DA-404B-A345-162A4B99A0F1}" type="slidenum">
              <a:rPr lang="fi-FI" smtClean="0"/>
              <a:t>2</a:t>
            </a:fld>
            <a:endParaRPr lang="fi-FI"/>
          </a:p>
        </p:txBody>
      </p:sp>
    </p:spTree>
    <p:extLst>
      <p:ext uri="{BB962C8B-B14F-4D97-AF65-F5344CB8AC3E}">
        <p14:creationId xmlns:p14="http://schemas.microsoft.com/office/powerpoint/2010/main" val="4175644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A6D807D6-6024-4683-88C4-DF54332BF653}"/>
              </a:ext>
            </a:extLst>
          </p:cNvPr>
          <p:cNvSpPr>
            <a:spLocks noGrp="1"/>
          </p:cNvSpPr>
          <p:nvPr>
            <p:ph type="title"/>
          </p:nvPr>
        </p:nvSpPr>
        <p:spPr/>
        <p:txBody>
          <a:bodyPr>
            <a:noAutofit/>
          </a:bodyPr>
          <a:lstStyle/>
          <a:p>
            <a:r>
              <a:rPr lang="fi-FI" sz="2400" dirty="0"/>
              <a:t>Koronakriisin jälkeen palataan niin kutsuttuun ”uuteen normaaliin”. Mitä pysyviä muutoksia näette sen jättävän yleisesti yritystoimintaan ja työntekemisen malleihin? (Vastaa kaikkiin sopiviin vaihtoehtoihin)</a:t>
            </a:r>
          </a:p>
        </p:txBody>
      </p:sp>
      <p:sp>
        <p:nvSpPr>
          <p:cNvPr id="4" name="Päivämäärän paikkamerkki 3">
            <a:extLst>
              <a:ext uri="{FF2B5EF4-FFF2-40B4-BE49-F238E27FC236}">
                <a16:creationId xmlns:a16="http://schemas.microsoft.com/office/drawing/2014/main" id="{F306F208-344C-4827-969B-04CA5FDAD96B}"/>
              </a:ext>
            </a:extLst>
          </p:cNvPr>
          <p:cNvSpPr>
            <a:spLocks noGrp="1"/>
          </p:cNvSpPr>
          <p:nvPr>
            <p:ph type="dt" sz="half" idx="10"/>
          </p:nvPr>
        </p:nvSpPr>
        <p:spPr/>
        <p:txBody>
          <a:bodyPr/>
          <a:lstStyle/>
          <a:p>
            <a:fld id="{5AA2D71A-A60B-45F9-B564-8B0D00C72441}" type="datetime1">
              <a:rPr lang="fi-FI" smtClean="0"/>
              <a:t>15.9.2021</a:t>
            </a:fld>
            <a:endParaRPr lang="fi-FI" dirty="0"/>
          </a:p>
        </p:txBody>
      </p:sp>
      <p:sp>
        <p:nvSpPr>
          <p:cNvPr id="5" name="Alatunnisteen paikkamerkki 4">
            <a:extLst>
              <a:ext uri="{FF2B5EF4-FFF2-40B4-BE49-F238E27FC236}">
                <a16:creationId xmlns:a16="http://schemas.microsoft.com/office/drawing/2014/main" id="{EB8B67AC-59B9-4D58-8615-87AE43191AEF}"/>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E8C0F20C-A742-4400-98F4-6EC4C1349C8F}"/>
              </a:ext>
            </a:extLst>
          </p:cNvPr>
          <p:cNvSpPr>
            <a:spLocks noGrp="1"/>
          </p:cNvSpPr>
          <p:nvPr>
            <p:ph type="sldNum" sz="quarter" idx="12"/>
          </p:nvPr>
        </p:nvSpPr>
        <p:spPr/>
        <p:txBody>
          <a:bodyPr/>
          <a:lstStyle/>
          <a:p>
            <a:fld id="{960804D1-D1DA-404B-A345-162A4B99A0F1}" type="slidenum">
              <a:rPr lang="fi-FI" smtClean="0"/>
              <a:t>3</a:t>
            </a:fld>
            <a:endParaRPr lang="fi-FI"/>
          </a:p>
        </p:txBody>
      </p:sp>
      <p:graphicFrame>
        <p:nvGraphicFramePr>
          <p:cNvPr id="10" name="Sisällön paikkamerkki 9">
            <a:extLst>
              <a:ext uri="{FF2B5EF4-FFF2-40B4-BE49-F238E27FC236}">
                <a16:creationId xmlns:a16="http://schemas.microsoft.com/office/drawing/2014/main" id="{1A910ACE-619B-4C8A-AEB6-E4991891B16D}"/>
              </a:ext>
            </a:extLst>
          </p:cNvPr>
          <p:cNvGraphicFramePr>
            <a:graphicFrameLocks noGrp="1"/>
          </p:cNvGraphicFramePr>
          <p:nvPr>
            <p:ph idx="1"/>
            <p:extLst>
              <p:ext uri="{D42A27DB-BD31-4B8C-83A1-F6EECF244321}">
                <p14:modId xmlns:p14="http://schemas.microsoft.com/office/powerpoint/2010/main" val="1573491928"/>
              </p:ext>
            </p:extLst>
          </p:nvPr>
        </p:nvGraphicFramePr>
        <p:xfrm>
          <a:off x="1600200" y="1825624"/>
          <a:ext cx="9686925" cy="4530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0078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D11A8A2-3517-4716-94C6-546ACA1BFEC7}"/>
              </a:ext>
            </a:extLst>
          </p:cNvPr>
          <p:cNvSpPr>
            <a:spLocks noGrp="1"/>
          </p:cNvSpPr>
          <p:nvPr>
            <p:ph type="title"/>
          </p:nvPr>
        </p:nvSpPr>
        <p:spPr/>
        <p:txBody>
          <a:bodyPr>
            <a:noAutofit/>
          </a:bodyPr>
          <a:lstStyle/>
          <a:p>
            <a:r>
              <a:rPr lang="fi-FI" sz="2800" dirty="0"/>
              <a:t>Miten uskotte yrityksenne toimitilatarpeen muuttuvan lähitulevaisuudessa? (voit valita useamman)</a:t>
            </a:r>
          </a:p>
        </p:txBody>
      </p:sp>
      <p:sp>
        <p:nvSpPr>
          <p:cNvPr id="4" name="Päivämäärän paikkamerkki 3">
            <a:extLst>
              <a:ext uri="{FF2B5EF4-FFF2-40B4-BE49-F238E27FC236}">
                <a16:creationId xmlns:a16="http://schemas.microsoft.com/office/drawing/2014/main" id="{AC66BAA3-8B85-4C7C-9D7E-9EA371E42240}"/>
              </a:ext>
            </a:extLst>
          </p:cNvPr>
          <p:cNvSpPr>
            <a:spLocks noGrp="1"/>
          </p:cNvSpPr>
          <p:nvPr>
            <p:ph type="dt" sz="half" idx="10"/>
          </p:nvPr>
        </p:nvSpPr>
        <p:spPr/>
        <p:txBody>
          <a:bodyPr/>
          <a:lstStyle/>
          <a:p>
            <a:fld id="{6C701AC0-AC2C-48AF-9F0A-4E0BAF02CD74}" type="datetime1">
              <a:rPr lang="fi-FI" smtClean="0"/>
              <a:t>15.9.2021</a:t>
            </a:fld>
            <a:endParaRPr lang="fi-FI"/>
          </a:p>
        </p:txBody>
      </p:sp>
      <p:sp>
        <p:nvSpPr>
          <p:cNvPr id="5" name="Alatunnisteen paikkamerkki 4">
            <a:extLst>
              <a:ext uri="{FF2B5EF4-FFF2-40B4-BE49-F238E27FC236}">
                <a16:creationId xmlns:a16="http://schemas.microsoft.com/office/drawing/2014/main" id="{A3836D56-6CFD-4801-8B32-1CE55E8148E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3DFAE11-3DF3-4E6A-BE8D-B0D5D0FAA7F9}"/>
              </a:ext>
            </a:extLst>
          </p:cNvPr>
          <p:cNvSpPr>
            <a:spLocks noGrp="1"/>
          </p:cNvSpPr>
          <p:nvPr>
            <p:ph type="sldNum" sz="quarter" idx="12"/>
          </p:nvPr>
        </p:nvSpPr>
        <p:spPr/>
        <p:txBody>
          <a:bodyPr/>
          <a:lstStyle/>
          <a:p>
            <a:fld id="{960804D1-D1DA-404B-A345-162A4B99A0F1}" type="slidenum">
              <a:rPr lang="fi-FI" smtClean="0"/>
              <a:t>4</a:t>
            </a:fld>
            <a:endParaRPr lang="fi-FI"/>
          </a:p>
        </p:txBody>
      </p:sp>
      <p:graphicFrame>
        <p:nvGraphicFramePr>
          <p:cNvPr id="9" name="Chart 1">
            <a:extLst>
              <a:ext uri="{FF2B5EF4-FFF2-40B4-BE49-F238E27FC236}">
                <a16:creationId xmlns:a16="http://schemas.microsoft.com/office/drawing/2014/main" id="{00000000-0008-0000-0E00-000002000000}"/>
              </a:ext>
            </a:extLst>
          </p:cNvPr>
          <p:cNvGraphicFramePr>
            <a:graphicFrameLocks noGrp="1"/>
          </p:cNvGraphicFramePr>
          <p:nvPr>
            <p:ph idx="1"/>
            <p:extLst>
              <p:ext uri="{D42A27DB-BD31-4B8C-83A1-F6EECF244321}">
                <p14:modId xmlns:p14="http://schemas.microsoft.com/office/powerpoint/2010/main" val="2628680168"/>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9652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C005028-B2C3-4DA4-A5BB-3DE252933046}"/>
              </a:ext>
            </a:extLst>
          </p:cNvPr>
          <p:cNvSpPr>
            <a:spLocks noGrp="1"/>
          </p:cNvSpPr>
          <p:nvPr>
            <p:ph type="title"/>
          </p:nvPr>
        </p:nvSpPr>
        <p:spPr/>
        <p:txBody>
          <a:bodyPr>
            <a:noAutofit/>
          </a:bodyPr>
          <a:lstStyle/>
          <a:p>
            <a:r>
              <a:rPr lang="fi-FI" sz="2000" dirty="0"/>
              <a:t>Miten arvioitte koronapandemian myötä yleistyneen etätyön ja etäkokousten muuttaneen yrityksenne henkilöstön työhön liittyvän automatkustamisen määrää pidemmällä aikavälillä (esimerkiksi työpaikan ja kodin väliset matkat, matkustaminen asiakkaille tai kokouksiin sekä muu työhön liittyvä automatkustaminen)</a:t>
            </a:r>
          </a:p>
        </p:txBody>
      </p:sp>
      <p:sp>
        <p:nvSpPr>
          <p:cNvPr id="4" name="Päivämäärän paikkamerkki 3">
            <a:extLst>
              <a:ext uri="{FF2B5EF4-FFF2-40B4-BE49-F238E27FC236}">
                <a16:creationId xmlns:a16="http://schemas.microsoft.com/office/drawing/2014/main" id="{8543A26F-5137-4364-9F0E-C8DF53F16D9D}"/>
              </a:ext>
            </a:extLst>
          </p:cNvPr>
          <p:cNvSpPr>
            <a:spLocks noGrp="1"/>
          </p:cNvSpPr>
          <p:nvPr>
            <p:ph type="dt" sz="half" idx="10"/>
          </p:nvPr>
        </p:nvSpPr>
        <p:spPr/>
        <p:txBody>
          <a:bodyPr/>
          <a:lstStyle/>
          <a:p>
            <a:fld id="{6C701AC0-AC2C-48AF-9F0A-4E0BAF02CD74}" type="datetime1">
              <a:rPr lang="fi-FI" smtClean="0"/>
              <a:t>15.9.2021</a:t>
            </a:fld>
            <a:endParaRPr lang="fi-FI"/>
          </a:p>
        </p:txBody>
      </p:sp>
      <p:sp>
        <p:nvSpPr>
          <p:cNvPr id="5" name="Alatunnisteen paikkamerkki 4">
            <a:extLst>
              <a:ext uri="{FF2B5EF4-FFF2-40B4-BE49-F238E27FC236}">
                <a16:creationId xmlns:a16="http://schemas.microsoft.com/office/drawing/2014/main" id="{2463A01D-E799-4C4E-9BD8-1DEA1A37AD8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06BC8114-06C2-4E26-87D9-2DF7DD24AF1A}"/>
              </a:ext>
            </a:extLst>
          </p:cNvPr>
          <p:cNvSpPr>
            <a:spLocks noGrp="1"/>
          </p:cNvSpPr>
          <p:nvPr>
            <p:ph type="sldNum" sz="quarter" idx="12"/>
          </p:nvPr>
        </p:nvSpPr>
        <p:spPr/>
        <p:txBody>
          <a:bodyPr/>
          <a:lstStyle/>
          <a:p>
            <a:fld id="{960804D1-D1DA-404B-A345-162A4B99A0F1}" type="slidenum">
              <a:rPr lang="fi-FI" smtClean="0"/>
              <a:t>5</a:t>
            </a:fld>
            <a:endParaRPr lang="fi-FI"/>
          </a:p>
        </p:txBody>
      </p:sp>
      <p:graphicFrame>
        <p:nvGraphicFramePr>
          <p:cNvPr id="9" name="Chart 1">
            <a:extLst>
              <a:ext uri="{FF2B5EF4-FFF2-40B4-BE49-F238E27FC236}">
                <a16:creationId xmlns:a16="http://schemas.microsoft.com/office/drawing/2014/main" id="{00000000-0008-0000-0F00-000002000000}"/>
              </a:ext>
            </a:extLst>
          </p:cNvPr>
          <p:cNvGraphicFramePr>
            <a:graphicFrameLocks noGrp="1"/>
          </p:cNvGraphicFramePr>
          <p:nvPr>
            <p:ph idx="1"/>
            <p:extLst>
              <p:ext uri="{D42A27DB-BD31-4B8C-83A1-F6EECF244321}">
                <p14:modId xmlns:p14="http://schemas.microsoft.com/office/powerpoint/2010/main" val="1249161719"/>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93008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2CAFE5-524E-464C-9F13-F0FAC2FC84D3}"/>
              </a:ext>
            </a:extLst>
          </p:cNvPr>
          <p:cNvSpPr>
            <a:spLocks noGrp="1"/>
          </p:cNvSpPr>
          <p:nvPr>
            <p:ph type="title"/>
          </p:nvPr>
        </p:nvSpPr>
        <p:spPr/>
        <p:txBody>
          <a:bodyPr>
            <a:noAutofit/>
          </a:bodyPr>
          <a:lstStyle/>
          <a:p>
            <a:r>
              <a:rPr lang="fi-FI" sz="3600" dirty="0"/>
              <a:t>Onko koronavirus vaikuttanut tai tuleeko vaikuttamaan yrityksesi toimintaan?</a:t>
            </a:r>
          </a:p>
        </p:txBody>
      </p:sp>
      <p:sp>
        <p:nvSpPr>
          <p:cNvPr id="4" name="Päivämäärän paikkamerkki 3">
            <a:extLst>
              <a:ext uri="{FF2B5EF4-FFF2-40B4-BE49-F238E27FC236}">
                <a16:creationId xmlns:a16="http://schemas.microsoft.com/office/drawing/2014/main" id="{B4751086-C0C3-4A41-B675-B4ABBDFA7F6D}"/>
              </a:ext>
            </a:extLst>
          </p:cNvPr>
          <p:cNvSpPr>
            <a:spLocks noGrp="1"/>
          </p:cNvSpPr>
          <p:nvPr>
            <p:ph type="dt" sz="half" idx="10"/>
          </p:nvPr>
        </p:nvSpPr>
        <p:spPr/>
        <p:txBody>
          <a:bodyPr/>
          <a:lstStyle/>
          <a:p>
            <a:fld id="{6C701AC0-AC2C-48AF-9F0A-4E0BAF02CD74}" type="datetime1">
              <a:rPr lang="fi-FI" smtClean="0"/>
              <a:t>15.9.2021</a:t>
            </a:fld>
            <a:endParaRPr lang="fi-FI"/>
          </a:p>
        </p:txBody>
      </p:sp>
      <p:sp>
        <p:nvSpPr>
          <p:cNvPr id="5" name="Alatunnisteen paikkamerkki 4">
            <a:extLst>
              <a:ext uri="{FF2B5EF4-FFF2-40B4-BE49-F238E27FC236}">
                <a16:creationId xmlns:a16="http://schemas.microsoft.com/office/drawing/2014/main" id="{669DF4BC-63D3-43FB-ACD6-9CBF08F4F42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5684DC9-F5AC-4067-A787-8039CF5088B5}"/>
              </a:ext>
            </a:extLst>
          </p:cNvPr>
          <p:cNvSpPr>
            <a:spLocks noGrp="1"/>
          </p:cNvSpPr>
          <p:nvPr>
            <p:ph type="sldNum" sz="quarter" idx="12"/>
          </p:nvPr>
        </p:nvSpPr>
        <p:spPr/>
        <p:txBody>
          <a:bodyPr/>
          <a:lstStyle/>
          <a:p>
            <a:fld id="{960804D1-D1DA-404B-A345-162A4B99A0F1}" type="slidenum">
              <a:rPr lang="fi-FI" smtClean="0"/>
              <a:t>6</a:t>
            </a:fld>
            <a:endParaRPr lang="fi-FI"/>
          </a:p>
        </p:txBody>
      </p:sp>
      <p:graphicFrame>
        <p:nvGraphicFramePr>
          <p:cNvPr id="10" name="Chart 1">
            <a:extLst>
              <a:ext uri="{FF2B5EF4-FFF2-40B4-BE49-F238E27FC236}">
                <a16:creationId xmlns:a16="http://schemas.microsoft.com/office/drawing/2014/main" id="{00000000-0008-0000-0600-000002000000}"/>
              </a:ext>
            </a:extLst>
          </p:cNvPr>
          <p:cNvGraphicFramePr>
            <a:graphicFrameLocks noGrp="1"/>
          </p:cNvGraphicFramePr>
          <p:nvPr>
            <p:ph idx="1"/>
            <p:extLst>
              <p:ext uri="{D42A27DB-BD31-4B8C-83A1-F6EECF244321}">
                <p14:modId xmlns:p14="http://schemas.microsoft.com/office/powerpoint/2010/main" val="3842977923"/>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10427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2CAFE5-524E-464C-9F13-F0FAC2FC84D3}"/>
              </a:ext>
            </a:extLst>
          </p:cNvPr>
          <p:cNvSpPr>
            <a:spLocks noGrp="1"/>
          </p:cNvSpPr>
          <p:nvPr>
            <p:ph type="title"/>
          </p:nvPr>
        </p:nvSpPr>
        <p:spPr/>
        <p:txBody>
          <a:bodyPr>
            <a:noAutofit/>
          </a:bodyPr>
          <a:lstStyle/>
          <a:p>
            <a:r>
              <a:rPr lang="fi-FI" sz="3600" dirty="0"/>
              <a:t>Onko koronavirusepidemia vaikuttanut liikevaihtoonne negatiivisesti?</a:t>
            </a:r>
          </a:p>
        </p:txBody>
      </p:sp>
      <p:sp>
        <p:nvSpPr>
          <p:cNvPr id="4" name="Päivämäärän paikkamerkki 3">
            <a:extLst>
              <a:ext uri="{FF2B5EF4-FFF2-40B4-BE49-F238E27FC236}">
                <a16:creationId xmlns:a16="http://schemas.microsoft.com/office/drawing/2014/main" id="{B4751086-C0C3-4A41-B675-B4ABBDFA7F6D}"/>
              </a:ext>
            </a:extLst>
          </p:cNvPr>
          <p:cNvSpPr>
            <a:spLocks noGrp="1"/>
          </p:cNvSpPr>
          <p:nvPr>
            <p:ph type="dt" sz="half" idx="10"/>
          </p:nvPr>
        </p:nvSpPr>
        <p:spPr/>
        <p:txBody>
          <a:bodyPr/>
          <a:lstStyle/>
          <a:p>
            <a:fld id="{6C701AC0-AC2C-48AF-9F0A-4E0BAF02CD74}" type="datetime1">
              <a:rPr lang="fi-FI" smtClean="0"/>
              <a:t>15.9.2021</a:t>
            </a:fld>
            <a:endParaRPr lang="fi-FI"/>
          </a:p>
        </p:txBody>
      </p:sp>
      <p:sp>
        <p:nvSpPr>
          <p:cNvPr id="5" name="Alatunnisteen paikkamerkki 4">
            <a:extLst>
              <a:ext uri="{FF2B5EF4-FFF2-40B4-BE49-F238E27FC236}">
                <a16:creationId xmlns:a16="http://schemas.microsoft.com/office/drawing/2014/main" id="{669DF4BC-63D3-43FB-ACD6-9CBF08F4F42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5684DC9-F5AC-4067-A787-8039CF5088B5}"/>
              </a:ext>
            </a:extLst>
          </p:cNvPr>
          <p:cNvSpPr>
            <a:spLocks noGrp="1"/>
          </p:cNvSpPr>
          <p:nvPr>
            <p:ph type="sldNum" sz="quarter" idx="12"/>
          </p:nvPr>
        </p:nvSpPr>
        <p:spPr/>
        <p:txBody>
          <a:bodyPr/>
          <a:lstStyle/>
          <a:p>
            <a:fld id="{960804D1-D1DA-404B-A345-162A4B99A0F1}" type="slidenum">
              <a:rPr lang="fi-FI" smtClean="0"/>
              <a:t>7</a:t>
            </a:fld>
            <a:endParaRPr lang="fi-FI"/>
          </a:p>
        </p:txBody>
      </p:sp>
      <p:graphicFrame>
        <p:nvGraphicFramePr>
          <p:cNvPr id="9" name="Chart 1">
            <a:extLst>
              <a:ext uri="{FF2B5EF4-FFF2-40B4-BE49-F238E27FC236}">
                <a16:creationId xmlns:a16="http://schemas.microsoft.com/office/drawing/2014/main" id="{00000000-0008-0000-0700-000002000000}"/>
              </a:ext>
            </a:extLst>
          </p:cNvPr>
          <p:cNvGraphicFramePr>
            <a:graphicFrameLocks noGrp="1"/>
          </p:cNvGraphicFramePr>
          <p:nvPr>
            <p:ph idx="1"/>
            <p:extLst>
              <p:ext uri="{D42A27DB-BD31-4B8C-83A1-F6EECF244321}">
                <p14:modId xmlns:p14="http://schemas.microsoft.com/office/powerpoint/2010/main" val="2861513566"/>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62519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2CAFE5-524E-464C-9F13-F0FAC2FC84D3}"/>
              </a:ext>
            </a:extLst>
          </p:cNvPr>
          <p:cNvSpPr>
            <a:spLocks noGrp="1"/>
          </p:cNvSpPr>
          <p:nvPr>
            <p:ph type="title"/>
          </p:nvPr>
        </p:nvSpPr>
        <p:spPr/>
        <p:txBody>
          <a:bodyPr>
            <a:noAutofit/>
          </a:bodyPr>
          <a:lstStyle/>
          <a:p>
            <a:r>
              <a:rPr lang="fi-FI" sz="3200" dirty="0"/>
              <a:t>Odotatko koronavirusepidemian vaikuttavan liikevaihtoonne negatiivisesti seuraavan 2 kuukauden aikana? </a:t>
            </a:r>
          </a:p>
        </p:txBody>
      </p:sp>
      <p:sp>
        <p:nvSpPr>
          <p:cNvPr id="4" name="Päivämäärän paikkamerkki 3">
            <a:extLst>
              <a:ext uri="{FF2B5EF4-FFF2-40B4-BE49-F238E27FC236}">
                <a16:creationId xmlns:a16="http://schemas.microsoft.com/office/drawing/2014/main" id="{B4751086-C0C3-4A41-B675-B4ABBDFA7F6D}"/>
              </a:ext>
            </a:extLst>
          </p:cNvPr>
          <p:cNvSpPr>
            <a:spLocks noGrp="1"/>
          </p:cNvSpPr>
          <p:nvPr>
            <p:ph type="dt" sz="half" idx="10"/>
          </p:nvPr>
        </p:nvSpPr>
        <p:spPr/>
        <p:txBody>
          <a:bodyPr/>
          <a:lstStyle/>
          <a:p>
            <a:fld id="{6C701AC0-AC2C-48AF-9F0A-4E0BAF02CD74}" type="datetime1">
              <a:rPr lang="fi-FI" smtClean="0"/>
              <a:t>15.9.2021</a:t>
            </a:fld>
            <a:endParaRPr lang="fi-FI"/>
          </a:p>
        </p:txBody>
      </p:sp>
      <p:sp>
        <p:nvSpPr>
          <p:cNvPr id="5" name="Alatunnisteen paikkamerkki 4">
            <a:extLst>
              <a:ext uri="{FF2B5EF4-FFF2-40B4-BE49-F238E27FC236}">
                <a16:creationId xmlns:a16="http://schemas.microsoft.com/office/drawing/2014/main" id="{669DF4BC-63D3-43FB-ACD6-9CBF08F4F42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5684DC9-F5AC-4067-A787-8039CF5088B5}"/>
              </a:ext>
            </a:extLst>
          </p:cNvPr>
          <p:cNvSpPr>
            <a:spLocks noGrp="1"/>
          </p:cNvSpPr>
          <p:nvPr>
            <p:ph type="sldNum" sz="quarter" idx="12"/>
          </p:nvPr>
        </p:nvSpPr>
        <p:spPr/>
        <p:txBody>
          <a:bodyPr/>
          <a:lstStyle/>
          <a:p>
            <a:fld id="{960804D1-D1DA-404B-A345-162A4B99A0F1}" type="slidenum">
              <a:rPr lang="fi-FI" smtClean="0"/>
              <a:t>8</a:t>
            </a:fld>
            <a:endParaRPr lang="fi-FI"/>
          </a:p>
        </p:txBody>
      </p:sp>
      <p:graphicFrame>
        <p:nvGraphicFramePr>
          <p:cNvPr id="9" name="Chart 1">
            <a:extLst>
              <a:ext uri="{FF2B5EF4-FFF2-40B4-BE49-F238E27FC236}">
                <a16:creationId xmlns:a16="http://schemas.microsoft.com/office/drawing/2014/main" id="{00000000-0008-0000-0800-000002000000}"/>
              </a:ext>
            </a:extLst>
          </p:cNvPr>
          <p:cNvGraphicFramePr>
            <a:graphicFrameLocks noGrp="1"/>
          </p:cNvGraphicFramePr>
          <p:nvPr>
            <p:ph idx="1"/>
            <p:extLst>
              <p:ext uri="{D42A27DB-BD31-4B8C-83A1-F6EECF244321}">
                <p14:modId xmlns:p14="http://schemas.microsoft.com/office/powerpoint/2010/main" val="3340701185"/>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79916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2CAFE5-524E-464C-9F13-F0FAC2FC84D3}"/>
              </a:ext>
            </a:extLst>
          </p:cNvPr>
          <p:cNvSpPr>
            <a:spLocks noGrp="1"/>
          </p:cNvSpPr>
          <p:nvPr>
            <p:ph type="title"/>
          </p:nvPr>
        </p:nvSpPr>
        <p:spPr/>
        <p:txBody>
          <a:bodyPr>
            <a:noAutofit/>
          </a:bodyPr>
          <a:lstStyle/>
          <a:p>
            <a:r>
              <a:rPr lang="fi-FI" sz="2800" dirty="0"/>
              <a:t>Miten arvioisitte koronavirusepidemian vaikuttaneen yrityksenne henkilöstön määrään (lomautusten tai irtisanomisten kautta) verrattuna normaalitilanteeseen</a:t>
            </a:r>
          </a:p>
        </p:txBody>
      </p:sp>
      <p:sp>
        <p:nvSpPr>
          <p:cNvPr id="4" name="Päivämäärän paikkamerkki 3">
            <a:extLst>
              <a:ext uri="{FF2B5EF4-FFF2-40B4-BE49-F238E27FC236}">
                <a16:creationId xmlns:a16="http://schemas.microsoft.com/office/drawing/2014/main" id="{B4751086-C0C3-4A41-B675-B4ABBDFA7F6D}"/>
              </a:ext>
            </a:extLst>
          </p:cNvPr>
          <p:cNvSpPr>
            <a:spLocks noGrp="1"/>
          </p:cNvSpPr>
          <p:nvPr>
            <p:ph type="dt" sz="half" idx="10"/>
          </p:nvPr>
        </p:nvSpPr>
        <p:spPr/>
        <p:txBody>
          <a:bodyPr/>
          <a:lstStyle/>
          <a:p>
            <a:fld id="{6C701AC0-AC2C-48AF-9F0A-4E0BAF02CD74}" type="datetime1">
              <a:rPr lang="fi-FI" smtClean="0"/>
              <a:t>15.9.2021</a:t>
            </a:fld>
            <a:endParaRPr lang="fi-FI"/>
          </a:p>
        </p:txBody>
      </p:sp>
      <p:sp>
        <p:nvSpPr>
          <p:cNvPr id="5" name="Alatunnisteen paikkamerkki 4">
            <a:extLst>
              <a:ext uri="{FF2B5EF4-FFF2-40B4-BE49-F238E27FC236}">
                <a16:creationId xmlns:a16="http://schemas.microsoft.com/office/drawing/2014/main" id="{669DF4BC-63D3-43FB-ACD6-9CBF08F4F42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5684DC9-F5AC-4067-A787-8039CF5088B5}"/>
              </a:ext>
            </a:extLst>
          </p:cNvPr>
          <p:cNvSpPr>
            <a:spLocks noGrp="1"/>
          </p:cNvSpPr>
          <p:nvPr>
            <p:ph type="sldNum" sz="quarter" idx="12"/>
          </p:nvPr>
        </p:nvSpPr>
        <p:spPr/>
        <p:txBody>
          <a:bodyPr/>
          <a:lstStyle/>
          <a:p>
            <a:fld id="{960804D1-D1DA-404B-A345-162A4B99A0F1}" type="slidenum">
              <a:rPr lang="fi-FI" smtClean="0"/>
              <a:t>9</a:t>
            </a:fld>
            <a:endParaRPr lang="fi-FI"/>
          </a:p>
        </p:txBody>
      </p:sp>
      <p:graphicFrame>
        <p:nvGraphicFramePr>
          <p:cNvPr id="9" name="Chart 1">
            <a:extLst>
              <a:ext uri="{FF2B5EF4-FFF2-40B4-BE49-F238E27FC236}">
                <a16:creationId xmlns:a16="http://schemas.microsoft.com/office/drawing/2014/main" id="{00000000-0008-0000-0900-000002000000}"/>
              </a:ext>
            </a:extLst>
          </p:cNvPr>
          <p:cNvGraphicFramePr>
            <a:graphicFrameLocks noGrp="1"/>
          </p:cNvGraphicFramePr>
          <p:nvPr>
            <p:ph idx="1"/>
            <p:extLst>
              <p:ext uri="{D42A27DB-BD31-4B8C-83A1-F6EECF244321}">
                <p14:modId xmlns:p14="http://schemas.microsoft.com/office/powerpoint/2010/main" val="316148918"/>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2064071"/>
      </p:ext>
    </p:extLst>
  </p:cSld>
  <p:clrMapOvr>
    <a:masterClrMapping/>
  </p:clrMapOvr>
</p:sld>
</file>

<file path=ppt/theme/theme1.xml><?xml version="1.0" encoding="utf-8"?>
<a:theme xmlns:a="http://schemas.openxmlformats.org/drawingml/2006/main" name="Keskuskauppakamarin pohja">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skuskauppakamarin PowerPoint pohja_2020" id="{144269B0-4301-40D7-A77D-38BF5959290D}" vid="{E8C04C7D-82C6-4DF8-ACCC-2740FC172D18}"/>
    </a:ext>
  </a:extLst>
</a:theme>
</file>

<file path=ppt/theme/theme2.xml><?xml version="1.0" encoding="utf-8"?>
<a:theme xmlns:a="http://schemas.openxmlformats.org/drawingml/2006/main" name="Beige">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skuskauppakamarin PowerPoint pohja_2020" id="{144269B0-4301-40D7-A77D-38BF5959290D}" vid="{2C7B67E7-FB4A-456E-AED3-DE073EBA073C}"/>
    </a:ext>
  </a:extLst>
</a:theme>
</file>

<file path=ppt/theme/theme3.xml><?xml version="1.0" encoding="utf-8"?>
<a:theme xmlns:a="http://schemas.openxmlformats.org/drawingml/2006/main" name="Sininen">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skuskauppakamarin PowerPoint pohja_2020" id="{144269B0-4301-40D7-A77D-38BF5959290D}" vid="{481BB80E-32AA-4047-9909-E7BB774FDD69}"/>
    </a:ext>
  </a:extLst>
</a:theme>
</file>

<file path=ppt/theme/theme4.xml><?xml version="1.0" encoding="utf-8"?>
<a:theme xmlns:a="http://schemas.openxmlformats.org/drawingml/2006/main" name="Pinkki">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skuskauppakamarin PowerPoint pohja_2020" id="{144269B0-4301-40D7-A77D-38BF5959290D}" vid="{91B115E0-A3E2-4C01-8687-E8613304D6EC}"/>
    </a:ext>
  </a:extLst>
</a:theme>
</file>

<file path=ppt/theme/theme5.xml><?xml version="1.0" encoding="utf-8"?>
<a:theme xmlns:a="http://schemas.openxmlformats.org/drawingml/2006/main" name="Lime">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skuskauppakamarin PowerPoint pohja_2020" id="{144269B0-4301-40D7-A77D-38BF5959290D}" vid="{D6198DA5-54A3-4D25-B90A-30C1400261F6}"/>
    </a:ext>
  </a:extLst>
</a:theme>
</file>

<file path=ppt/theme/theme6.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251F6173DF1CA740AB4BE5C12B4B66D3" ma:contentTypeVersion="13" ma:contentTypeDescription="Luo uusi asiakirja." ma:contentTypeScope="" ma:versionID="e2da54c274ebff46cfd10206170f203f">
  <xsd:schema xmlns:xsd="http://www.w3.org/2001/XMLSchema" xmlns:xs="http://www.w3.org/2001/XMLSchema" xmlns:p="http://schemas.microsoft.com/office/2006/metadata/properties" xmlns:ns2="29c900ee-4407-47ec-8d07-5c6835b0d808" xmlns:ns3="17e892d1-d202-4cf4-9210-22d4ce3b54e5" targetNamespace="http://schemas.microsoft.com/office/2006/metadata/properties" ma:root="true" ma:fieldsID="3d982e11904d327ecd8266a87f10b752" ns2:_="" ns3:_="">
    <xsd:import namespace="29c900ee-4407-47ec-8d07-5c6835b0d808"/>
    <xsd:import namespace="17e892d1-d202-4cf4-9210-22d4ce3b54e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c900ee-4407-47ec-8d07-5c6835b0d8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7e892d1-d202-4cf4-9210-22d4ce3b54e5" elementFormDefault="qualified">
    <xsd:import namespace="http://schemas.microsoft.com/office/2006/documentManagement/types"/>
    <xsd:import namespace="http://schemas.microsoft.com/office/infopath/2007/PartnerControls"/>
    <xsd:element name="SharedWithUsers" ma:index="1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CB06DCD-9B30-4739-BE2A-09B2AD98F29A}">
  <ds:schemaRefs>
    <ds:schemaRef ds:uri="http://schemas.microsoft.com/sharepoint/v3/contenttype/forms"/>
  </ds:schemaRefs>
</ds:datastoreItem>
</file>

<file path=customXml/itemProps2.xml><?xml version="1.0" encoding="utf-8"?>
<ds:datastoreItem xmlns:ds="http://schemas.openxmlformats.org/officeDocument/2006/customXml" ds:itemID="{3C64CCC1-1F83-4558-800E-77BA916EE9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c900ee-4407-47ec-8d07-5c6835b0d808"/>
    <ds:schemaRef ds:uri="17e892d1-d202-4cf4-9210-22d4ce3b54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5CCA874-FC73-4DBA-8E40-0DBEAE3C9A92}">
  <ds:schemaRefs>
    <ds:schemaRef ds:uri="http://schemas.openxmlformats.org/package/2006/metadata/core-properties"/>
    <ds:schemaRef ds:uri="http://www.w3.org/XML/1998/namespace"/>
    <ds:schemaRef ds:uri="http://schemas.microsoft.com/office/2006/documentManagement/types"/>
    <ds:schemaRef ds:uri="http://purl.org/dc/dcmitype/"/>
    <ds:schemaRef ds:uri="17e892d1-d202-4cf4-9210-22d4ce3b54e5"/>
    <ds:schemaRef ds:uri="http://schemas.microsoft.com/office/infopath/2007/PartnerControls"/>
    <ds:schemaRef ds:uri="http://purl.org/dc/terms/"/>
    <ds:schemaRef ds:uri="29c900ee-4407-47ec-8d07-5c6835b0d808"/>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Keskuskauppakamari 2020</Template>
  <TotalTime>423</TotalTime>
  <Words>210</Words>
  <Application>Microsoft Office PowerPoint</Application>
  <PresentationFormat>Laajakuva</PresentationFormat>
  <Paragraphs>61</Paragraphs>
  <Slides>17</Slides>
  <Notes>0</Notes>
  <HiddenSlides>0</HiddenSlides>
  <MMClips>0</MMClips>
  <ScaleCrop>false</ScaleCrop>
  <HeadingPairs>
    <vt:vector size="6" baseType="variant">
      <vt:variant>
        <vt:lpstr>Käytetyt fontit</vt:lpstr>
      </vt:variant>
      <vt:variant>
        <vt:i4>3</vt:i4>
      </vt:variant>
      <vt:variant>
        <vt:lpstr>Teema</vt:lpstr>
      </vt:variant>
      <vt:variant>
        <vt:i4>5</vt:i4>
      </vt:variant>
      <vt:variant>
        <vt:lpstr>Dian otsikot</vt:lpstr>
      </vt:variant>
      <vt:variant>
        <vt:i4>17</vt:i4>
      </vt:variant>
    </vt:vector>
  </HeadingPairs>
  <TitlesOfParts>
    <vt:vector size="25" baseType="lpstr">
      <vt:lpstr>Arial</vt:lpstr>
      <vt:lpstr>Calibri</vt:lpstr>
      <vt:lpstr>Century Gothic</vt:lpstr>
      <vt:lpstr>Keskuskauppakamarin pohja</vt:lpstr>
      <vt:lpstr>Beige</vt:lpstr>
      <vt:lpstr>Sininen</vt:lpstr>
      <vt:lpstr>Pinkki</vt:lpstr>
      <vt:lpstr>Lime</vt:lpstr>
      <vt:lpstr>Kysely koronavirustilanteesta</vt:lpstr>
      <vt:lpstr>Koronatilannetta koskevat kysymykset</vt:lpstr>
      <vt:lpstr>Koronakriisin jälkeen palataan niin kutsuttuun ”uuteen normaaliin”. Mitä pysyviä muutoksia näette sen jättävän yleisesti yritystoimintaan ja työntekemisen malleihin? (Vastaa kaikkiin sopiviin vaihtoehtoihin)</vt:lpstr>
      <vt:lpstr>Miten uskotte yrityksenne toimitilatarpeen muuttuvan lähitulevaisuudessa? (voit valita useamman)</vt:lpstr>
      <vt:lpstr>Miten arvioitte koronapandemian myötä yleistyneen etätyön ja etäkokousten muuttaneen yrityksenne henkilöstön työhön liittyvän automatkustamisen määrää pidemmällä aikavälillä (esimerkiksi työpaikan ja kodin väliset matkat, matkustaminen asiakkaille tai kokouksiin sekä muu työhön liittyvä automatkustaminen)</vt:lpstr>
      <vt:lpstr>Onko koronavirus vaikuttanut tai tuleeko vaikuttamaan yrityksesi toimintaan?</vt:lpstr>
      <vt:lpstr>Onko koronavirusepidemia vaikuttanut liikevaihtoonne negatiivisesti?</vt:lpstr>
      <vt:lpstr>Odotatko koronavirusepidemian vaikuttavan liikevaihtoonne negatiivisesti seuraavan 2 kuukauden aikana? </vt:lpstr>
      <vt:lpstr>Miten arvioisitte koronavirusepidemian vaikuttaneen yrityksenne henkilöstön määrään (lomautusten tai irtisanomisten kautta) verrattuna normaalitilanteeseen</vt:lpstr>
      <vt:lpstr>Miten arvioisitte koronavirusepidemian vaikuttavan yrityksenne henkilöstön määrään (lomautusten tai irtisanomisten kautta) seuraavien 2 kuukauden aikana verrattuna normaalitilanteeseen</vt:lpstr>
      <vt:lpstr>Onko yrityksesi konkurssin riski noussut merkittävästi koronavirusepidemian takia?</vt:lpstr>
      <vt:lpstr>Taustakysymykset</vt:lpstr>
      <vt:lpstr>Minkä kauppakamarin jäsen yrityksenne on?</vt:lpstr>
      <vt:lpstr>Valitse yrityksesi päätoimiala tai sopivin toimiala</vt:lpstr>
      <vt:lpstr>Yrityksen henkilöstömäärä</vt:lpstr>
      <vt:lpstr>Yrityksen vuosiliikevaihto</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Pikakysely koronavirustilanteesta</dc:title>
  <dc:creator>Tanja Arvola</dc:creator>
  <cp:keywords>Keskuskauppakamari</cp:keywords>
  <cp:lastModifiedBy>Tanja Arvola</cp:lastModifiedBy>
  <cp:revision>34</cp:revision>
  <dcterms:created xsi:type="dcterms:W3CDTF">2020-06-24T06:37:38Z</dcterms:created>
  <dcterms:modified xsi:type="dcterms:W3CDTF">2021-09-15T06:42:55Z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0x010100251F6173DF1CA740AB4BE5C12B4B66D3</vt:lpwstr>
  </property>
  <property fmtid="{D5CDD505-2E9C-101B-9397-08002B2CF9AE}" pid="3" name="Order">
    <vt:r8>23686500</vt:r8>
  </property>
</Properties>
</file>