
<file path=[Content_Types].xml><?xml version="1.0" encoding="utf-8"?>
<Types xmlns="http://schemas.openxmlformats.org/package/2006/content-types">
  <Default Extension="rels" ContentType="application/vnd.openxmlformats-package.relationships+xml"/>
  <Default Extension="jpeg" ContentType="image/jpeg"/>
  <Default Extension="xlsx" ContentType="application/vnd.openxmlformats-officedocument.spreadsheetml.sheet"/>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2.xml" ContentType="application/vnd.openxmlformats-officedocument.drawingml.chart+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7.5-->
<p:presentation xmlns:r="http://schemas.openxmlformats.org/officeDocument/2006/relationships" xmlns:a="http://schemas.openxmlformats.org/drawingml/2006/main" xmlns:p="http://schemas.openxmlformats.org/presentationml/2006/main" saveSubsetFonts="1">
  <p:sldMasterIdLst>
    <p:sldMasterId id="2147483666" r:id="rId1"/>
  </p:sldMasterIdLst>
  <p:sldIdLst>
    <p:sldId id="257" r:id="rId2"/>
    <p:sldId id="259" r:id="rId3"/>
    <p:sldId id="261" r:id="rId4"/>
    <p:sldId id="263" r:id="rId5"/>
  </p:sldIdLst>
  <p:sldSz cx="9144000" cy="5143500" type="screen16x9"/>
  <p:notesSz cx="6858000" cy="9144000"/>
  <p:custDataLst>
    <p:tags r:id="rId6"/>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61" d="100"/>
          <a:sy n="161" d="100"/>
        </p:scale>
        <p:origin x="174" y="174"/>
      </p:cViewPr>
      <p:guideLst>
        <p:guide orient="horz" pos="2160"/>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charts/_rels/chart1.xml.rels>&#65279;<?xml version="1.0" encoding="utf-8" standalone="yes"?><Relationships xmlns="http://schemas.openxmlformats.org/package/2006/relationships"><Relationship Id="rId1" Type="http://schemas.openxmlformats.org/officeDocument/2006/relationships/package" Target="../embeddings/Microsoft_Excel_Worksheet1.xlsx" /></Relationships>
</file>

<file path=ppt/charts/_rels/chart2.xml.rels>&#65279;<?xml version="1.0" encoding="utf-8" standalone="yes"?><Relationships xmlns="http://schemas.openxmlformats.org/package/2006/relationships"><Relationship Id="rId1" Type="http://schemas.openxmlformats.org/officeDocument/2006/relationships/package" Target="../embeddings/Microsoft_Excel_Worksheet2.xlsx" /></Relationships>
</file>

<file path=ppt/charts/chart1.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col"/>
        <c:grouping val="clustered"/>
        <c:varyColors val="1"/>
        <c:ser>
          <c:idx val="0"/>
          <c:order val="0"/>
          <c:tx>
            <c:strRef>
              <c:f>Sheet1!$B$1</c:f>
              <c:strCache>
                <c:ptCount val="1"/>
                <c:pt idx="0">
                  <c:v>Uudistukset vauhdittavat työllisyyden ja tuottavuuden kasvua pitkällä aikavälillä yrityksissä yleensä?</c:v>
                </c:pt>
              </c:strCache>
            </c:strRef>
          </c:tx>
          <c:spPr>
            <a:solidFill>
              <a:srgbClr val="4682B4"/>
            </a:solidFill>
            <a:ln>
              <a:noFill/>
            </a:ln>
          </c:spPr>
          <c:invertIfNegative val="0"/>
          <c:dPt>
            <c:idx val="0"/>
            <c:invertIfNegative val="0"/>
            <c:marker>
              <c:symbol val="circle"/>
              <c:size val="6"/>
              <c:spPr>
                <a:solidFill>
                  <a:srgbClr val="4682B4"/>
                </a:solidFill>
                <a:ln>
                  <a:solidFill>
                    <a:srgbClr val="4682B4"/>
                  </a:solidFill>
                </a:ln>
              </c:spPr>
            </c:marker>
            <c:spPr>
              <a:solidFill>
                <a:srgbClr val="4682B4"/>
              </a:solidFill>
            </c:spPr>
          </c:dPt>
          <c:dPt>
            <c:idx val="1"/>
            <c:invertIfNegative val="0"/>
            <c:marker>
              <c:symbol val="circle"/>
              <c:size val="6"/>
              <c:spPr>
                <a:solidFill>
                  <a:srgbClr val="9ACD32"/>
                </a:solidFill>
                <a:ln>
                  <a:solidFill>
                    <a:srgbClr val="9ACD32"/>
                  </a:solidFill>
                </a:ln>
              </c:spPr>
            </c:marker>
            <c:spPr>
              <a:solidFill>
                <a:srgbClr val="9ACD32"/>
              </a:solidFill>
            </c:spPr>
          </c:dPt>
          <c:dPt>
            <c:idx val="2"/>
            <c:invertIfNegative val="0"/>
            <c:marker>
              <c:symbol val="circle"/>
              <c:size val="6"/>
              <c:spPr>
                <a:solidFill>
                  <a:srgbClr val="708090"/>
                </a:solidFill>
                <a:ln>
                  <a:solidFill>
                    <a:srgbClr val="708090"/>
                  </a:solidFill>
                </a:ln>
              </c:spPr>
            </c:marker>
            <c:spPr>
              <a:solidFill>
                <a:srgbClr val="708090"/>
              </a:solidFill>
            </c:spPr>
          </c:dPt>
          <c:dPt>
            <c:idx val="3"/>
            <c:invertIfNegative val="0"/>
            <c:marker>
              <c:symbol val="circle"/>
              <c:size val="6"/>
              <c:spPr>
                <a:solidFill>
                  <a:srgbClr val="CD853F"/>
                </a:solidFill>
                <a:ln>
                  <a:solidFill>
                    <a:srgbClr val="CD853F"/>
                  </a:solidFill>
                </a:ln>
              </c:spPr>
            </c:marker>
            <c:spPr>
              <a:solidFill>
                <a:srgbClr val="CD853F"/>
              </a:solidFill>
            </c:spPr>
          </c:dPt>
          <c:dLbls>
            <c:numFmt formatCode="0.0%" sourceLinked="0"/>
            <c:txPr>
              <a:bodyPr/>
              <a:p>
                <a:pPr>
                  <a:defRPr sz="800" smtId="4294967295"/>
                </a:pPr>
              </a:p>
            </c:txPr>
            <c:showLegendKey val="0"/>
            <c:showVal val="1"/>
            <c:showCatName val="0"/>
            <c:showSerName val="0"/>
            <c:showPercent val="0"/>
            <c:showBubbleSize val="0"/>
            <c:showLeaderLines val="0"/>
          </c:dLbls>
          <c:cat>
            <c:strRef>
              <c:f>Sheet1!$A$2:$A$5</c:f>
              <c:strCache>
                <c:ptCount val="4"/>
                <c:pt idx="0">
                  <c:v>Vauhdittaisivat merkittävästi</c:v>
                </c:pt>
                <c:pt idx="1">
                  <c:v>Vauhdittaisivat jonkin verran</c:v>
                </c:pt>
                <c:pt idx="2">
                  <c:v>Eivät vauhdittaisi ollenkaan</c:v>
                </c:pt>
                <c:pt idx="3">
                  <c:v>En osaa sanoa</c:v>
                </c:pt>
              </c:strCache>
            </c:strRef>
          </c:cat>
          <c:val>
            <c:numRef>
              <c:f>Sheet1!$B$2:$B$5</c:f>
              <c:numCache>
                <c:formatCode>0.0%</c:formatCode>
                <c:ptCount val="4"/>
                <c:pt idx="0">
                  <c:v>0.1532524807056229327453142227</c:v>
                </c:pt>
                <c:pt idx="1">
                  <c:v>0.5319735391400220507166482911</c:v>
                </c:pt>
                <c:pt idx="2">
                  <c:v>0.124586549062844542447629548</c:v>
                </c:pt>
                <c:pt idx="3">
                  <c:v>0.1901874310915104740904079383</c:v>
                </c:pt>
              </c:numCache>
            </c:numRef>
          </c:val>
        </c:ser>
        <c:dLbls>
          <c:showLegendKey val="0"/>
          <c:showVal val="0"/>
          <c:showCatName val="0"/>
          <c:showSerName val="0"/>
          <c:showPercent val="0"/>
          <c:showBubbleSize val="0"/>
          <c:showLeaderLines val="0"/>
        </c:dLbls>
        <c:gapWidth val="40"/>
        <c:overlap val="-2"/>
        <c:axId val="67451136"/>
        <c:axId val="66437120"/>
      </c:barChart>
      <c:catAx>
        <c:axId val="67451136"/>
        <c:scaling>
          <c:orientation/>
        </c:scaling>
        <c:delete val="0"/>
        <c:axPos val="b"/>
        <c:majorTickMark val="out"/>
        <c:minorTickMark val="none"/>
        <c:spPr>
          <a:ln>
            <a:noFill/>
          </a:ln>
        </c:spPr>
        <c:txPr>
          <a:bodyPr/>
          <a:p>
            <a:pPr>
              <a:defRPr sz="800" smtId="4294967295"/>
            </a:pPr>
          </a:p>
        </c:txPr>
        <c:crossAx val="66437120"/>
        <c:crosses val="autoZero"/>
        <c:auto val="0"/>
        <c:lblAlgn val="ctr"/>
        <c:lblOffset/>
        <c:noMultiLvlLbl val="0"/>
      </c:catAx>
      <c:valAx>
        <c:axId val="66437120"/>
        <c:scaling>
          <c:orientation/>
          <c:max val="1"/>
          <c:min val="0"/>
        </c:scaling>
        <c:delete val="0"/>
        <c:axPos val="l"/>
        <c:majorGridlines>
          <c:spPr>
            <a:ln w="12700">
              <a:solidFill>
                <a:srgbClr val="D3D3D3"/>
              </a:solidFill>
            </a:ln>
          </c:spPr>
        </c:majorGridlines>
        <c:title>
          <c:tx>
            <c:rich>
              <a:bodyPr/>
              <a:lstStyle/>
              <a:p>
                <a:pPr>
                  <a:defRPr/>
                </a:pPr>
                <a:r>
                  <a:rPr sz="800" b="0"/>
                  <a:t>Prosentti</a:t>
                </a:r>
              </a:p>
            </c:rich>
          </c:tx>
          <c:overlay val="0"/>
        </c:title>
        <c:numFmt formatCode="0%" sourceLinked="0"/>
        <c:majorTickMark val="out"/>
        <c:minorTickMark val="none"/>
        <c:spPr>
          <a:ln>
            <a:noFill/>
          </a:ln>
        </c:spPr>
        <c:txPr>
          <a:bodyPr/>
          <a:p>
            <a:pPr>
              <a:defRPr sz="800" smtId="4294967295"/>
            </a:pPr>
          </a:p>
        </c:txPr>
        <c:crossAx val="67451136"/>
        <c:crosses val="autoZero"/>
        <c:crossBetween val="between"/>
      </c:valAx>
    </c:plotArea>
    <c:plotVisOnly val="1"/>
    <c:dispBlanksAs/>
    <c:showDLblsOverMax val="1"/>
  </c:chart>
  <c:txPr>
    <a:bodyPr/>
    <a:p>
      <a:pPr>
        <a:defRPr sz="1800" smtId="4294967295"/>
      </a:pPr>
      <a:endParaRPr lang="ru-RU"/>
    </a:p>
  </c:txPr>
  <c:externalData r:id="rId1"/>
</c:chartSpace>
</file>

<file path=ppt/charts/chart2.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col"/>
        <c:grouping val="clustered"/>
        <c:varyColors val="1"/>
        <c:ser>
          <c:idx val="0"/>
          <c:order val="0"/>
          <c:tx>
            <c:strRef>
              <c:f>Sheet1!$B$1</c:f>
              <c:strCache>
                <c:ptCount val="1"/>
                <c:pt idx="0">
                  <c:v>Uudistukset johtaisivat teidän yrityksessänne lisätyöntekijöiden palkkaamiseen seuraavan viiden vuoden aikana?</c:v>
                </c:pt>
              </c:strCache>
            </c:strRef>
          </c:tx>
          <c:spPr>
            <a:solidFill>
              <a:srgbClr val="4682B4"/>
            </a:solidFill>
            <a:ln>
              <a:noFill/>
            </a:ln>
          </c:spPr>
          <c:invertIfNegative val="0"/>
          <c:dPt>
            <c:idx val="0"/>
            <c:invertIfNegative val="0"/>
            <c:marker>
              <c:symbol val="circle"/>
              <c:size val="6"/>
              <c:spPr>
                <a:solidFill>
                  <a:srgbClr val="4682B4"/>
                </a:solidFill>
                <a:ln>
                  <a:solidFill>
                    <a:srgbClr val="4682B4"/>
                  </a:solidFill>
                </a:ln>
              </c:spPr>
            </c:marker>
            <c:spPr>
              <a:solidFill>
                <a:srgbClr val="4682B4"/>
              </a:solidFill>
            </c:spPr>
          </c:dPt>
          <c:dPt>
            <c:idx val="1"/>
            <c:invertIfNegative val="0"/>
            <c:marker>
              <c:symbol val="circle"/>
              <c:size val="6"/>
              <c:spPr>
                <a:solidFill>
                  <a:srgbClr val="9ACD32"/>
                </a:solidFill>
                <a:ln>
                  <a:solidFill>
                    <a:srgbClr val="9ACD32"/>
                  </a:solidFill>
                </a:ln>
              </c:spPr>
            </c:marker>
            <c:spPr>
              <a:solidFill>
                <a:srgbClr val="9ACD32"/>
              </a:solidFill>
            </c:spPr>
          </c:dPt>
          <c:dPt>
            <c:idx val="2"/>
            <c:invertIfNegative val="0"/>
            <c:marker>
              <c:symbol val="circle"/>
              <c:size val="6"/>
              <c:spPr>
                <a:solidFill>
                  <a:srgbClr val="708090"/>
                </a:solidFill>
                <a:ln>
                  <a:solidFill>
                    <a:srgbClr val="708090"/>
                  </a:solidFill>
                </a:ln>
              </c:spPr>
            </c:marker>
            <c:spPr>
              <a:solidFill>
                <a:srgbClr val="708090"/>
              </a:solidFill>
            </c:spPr>
          </c:dPt>
          <c:dPt>
            <c:idx val="3"/>
            <c:invertIfNegative val="0"/>
            <c:marker>
              <c:symbol val="circle"/>
              <c:size val="6"/>
              <c:spPr>
                <a:solidFill>
                  <a:srgbClr val="CD853F"/>
                </a:solidFill>
                <a:ln>
                  <a:solidFill>
                    <a:srgbClr val="CD853F"/>
                  </a:solidFill>
                </a:ln>
              </c:spPr>
            </c:marker>
            <c:spPr>
              <a:solidFill>
                <a:srgbClr val="CD853F"/>
              </a:solidFill>
            </c:spPr>
          </c:dPt>
          <c:dPt>
            <c:idx val="4"/>
            <c:invertIfNegative val="0"/>
            <c:marker>
              <c:symbol val="circle"/>
              <c:size val="6"/>
              <c:spPr>
                <a:solidFill>
                  <a:srgbClr val="B22222"/>
                </a:solidFill>
                <a:ln>
                  <a:solidFill>
                    <a:srgbClr val="B22222"/>
                  </a:solidFill>
                </a:ln>
              </c:spPr>
            </c:marker>
            <c:spPr>
              <a:solidFill>
                <a:srgbClr val="B22222"/>
              </a:solidFill>
            </c:spPr>
          </c:dPt>
          <c:dLbls>
            <c:numFmt formatCode="0.0%" sourceLinked="0"/>
            <c:txPr>
              <a:bodyPr/>
              <a:p>
                <a:pPr>
                  <a:defRPr sz="800" smtId="4294967295"/>
                </a:pPr>
              </a:p>
            </c:txPr>
            <c:showLegendKey val="0"/>
            <c:showVal val="1"/>
            <c:showCatName val="0"/>
            <c:showSerName val="0"/>
            <c:showPercent val="0"/>
            <c:showBubbleSize val="0"/>
            <c:showLeaderLines val="0"/>
          </c:dLbls>
          <c:cat>
            <c:strRef>
              <c:f>Sheet1!$A$2:$A$6</c:f>
              <c:strCache>
                <c:ptCount val="5"/>
                <c:pt idx="0">
                  <c:v>Ei johtaisi lisärekrytointiin</c:v>
                </c:pt>
                <c:pt idx="1">
                  <c:v>Johtaisi 1-5 henkilön lisärekrytointiin</c:v>
                </c:pt>
                <c:pt idx="2">
                  <c:v>Johtaisi 6-10 henkilön lisärekrytointiin</c:v>
                </c:pt>
                <c:pt idx="3">
                  <c:v>Johtaisi yli 10 henkilön lisärekrytointiin</c:v>
                </c:pt>
                <c:pt idx="4">
                  <c:v>En osaa sanoa</c:v>
                </c:pt>
              </c:strCache>
            </c:strRef>
          </c:cat>
          <c:val>
            <c:numRef>
              <c:f>Sheet1!$B$2:$B$6</c:f>
              <c:numCache>
                <c:formatCode>0.0%</c:formatCode>
                <c:ptCount val="5"/>
                <c:pt idx="0">
                  <c:v>0.35077092511013215859030837</c:v>
                </c:pt>
                <c:pt idx="1">
                  <c:v>0.3237885462555066079295154185</c:v>
                </c:pt>
                <c:pt idx="2">
                  <c:v>0.0324889867841409691629955947</c:v>
                </c:pt>
                <c:pt idx="3">
                  <c:v>0.0280837004405286343612334802</c:v>
                </c:pt>
                <c:pt idx="4">
                  <c:v>0.2648678414096916299559471366</c:v>
                </c:pt>
              </c:numCache>
            </c:numRef>
          </c:val>
        </c:ser>
        <c:dLbls>
          <c:showLegendKey val="0"/>
          <c:showVal val="0"/>
          <c:showCatName val="0"/>
          <c:showSerName val="0"/>
          <c:showPercent val="0"/>
          <c:showBubbleSize val="0"/>
          <c:showLeaderLines val="0"/>
        </c:dLbls>
        <c:gapWidth val="40"/>
        <c:overlap val="-2"/>
        <c:axId val="67451136"/>
        <c:axId val="66437120"/>
      </c:barChart>
      <c:catAx>
        <c:axId val="67451136"/>
        <c:scaling>
          <c:orientation/>
        </c:scaling>
        <c:delete val="0"/>
        <c:axPos val="b"/>
        <c:majorTickMark val="out"/>
        <c:minorTickMark val="none"/>
        <c:spPr>
          <a:ln>
            <a:noFill/>
          </a:ln>
        </c:spPr>
        <c:txPr>
          <a:bodyPr/>
          <a:p>
            <a:pPr>
              <a:defRPr sz="800" smtId="4294967295"/>
            </a:pPr>
          </a:p>
        </c:txPr>
        <c:crossAx val="66437120"/>
        <c:crosses val="autoZero"/>
        <c:auto val="0"/>
        <c:lblAlgn val="ctr"/>
        <c:lblOffset/>
        <c:noMultiLvlLbl val="0"/>
      </c:catAx>
      <c:valAx>
        <c:axId val="66437120"/>
        <c:scaling>
          <c:orientation/>
          <c:max val="1"/>
          <c:min val="0"/>
        </c:scaling>
        <c:delete val="0"/>
        <c:axPos val="l"/>
        <c:majorGridlines>
          <c:spPr>
            <a:ln w="12700">
              <a:solidFill>
                <a:srgbClr val="D3D3D3"/>
              </a:solidFill>
            </a:ln>
          </c:spPr>
        </c:majorGridlines>
        <c:title>
          <c:tx>
            <c:rich>
              <a:bodyPr/>
              <a:lstStyle/>
              <a:p>
                <a:pPr>
                  <a:defRPr/>
                </a:pPr>
                <a:r>
                  <a:rPr sz="800" b="0"/>
                  <a:t>Prosentti</a:t>
                </a:r>
              </a:p>
            </c:rich>
          </c:tx>
          <c:overlay val="0"/>
        </c:title>
        <c:numFmt formatCode="0%" sourceLinked="0"/>
        <c:majorTickMark val="out"/>
        <c:minorTickMark val="none"/>
        <c:spPr>
          <a:ln>
            <a:noFill/>
          </a:ln>
        </c:spPr>
        <c:txPr>
          <a:bodyPr/>
          <a:p>
            <a:pPr>
              <a:defRPr sz="800" smtId="4294967295"/>
            </a:pPr>
          </a:p>
        </c:txPr>
        <c:crossAx val="67451136"/>
        <c:crosses val="autoZero"/>
        <c:crossBetween val="between"/>
      </c:valAx>
    </c:plotArea>
    <c:plotVisOnly val="1"/>
    <c:dispBlanksAs/>
    <c:showDLblsOverMax val="1"/>
  </c:chart>
  <c:txPr>
    <a:bodyPr/>
    <a:p>
      <a:pPr>
        <a:defRPr sz="1800" smtId="4294967295"/>
      </a:pPr>
      <a:endParaRPr lang="ru-RU"/>
    </a:p>
  </c:txPr>
  <c:externalData r:id="rId1"/>
</c:chartSpace>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Blank">
    <p:spTree>
      <p:nvGrpSpPr>
        <p:cNvPr id="1" name=""/>
        <p:cNvGrpSpPr/>
        <p:nvPr/>
      </p:nvGrpSpPr>
      <p:grpSpPr>
        <a:xfrm>
          <a:off x="0" y="0"/>
          <a:ext cx="0" cy="0"/>
        </a:xfrm>
      </p:grpSpPr>
      <p:sp>
        <p:nvSpPr>
          <p:cNvPr id="2" name="Footer Placeholder 4"/>
          <p:cNvSpPr>
            <a:spLocks noGrp="1"/>
          </p:cNvSpPr>
          <p:nvPr>
            <p:ph type="ftr" sz="quarter" idx="3"/>
          </p:nvPr>
        </p:nvSpPr>
        <p:spPr/>
        <p:txBody>
          <a:bodyPr vert="horz" lIns="91440" tIns="45720" rIns="91440" bIns="45720" rtlCol="0" anchor="ctr" anchorCtr="1">
            <a:normAutofit/>
          </a:bodyPr>
          <a:lstStyle>
            <a:lvl1pPr algn="r">
              <a:defRPr sz="900">
                <a:solidFill>
                  <a:schemeClr val="bg2"/>
                </a:solidFill>
              </a:defRPr>
            </a:lvl1pPr>
          </a:lstStyle>
          <a:p>
            <a:r>
              <a:rPr lang="en-US"/>
              <a:t>Powered by www.questback.com     2.10.2023 16:19</a:t>
            </a:r>
          </a:p>
        </p:txBody>
      </p:sp>
    </p:spTree>
    <p:extLst>
      <p:ext uri="{BB962C8B-B14F-4D97-AF65-F5344CB8AC3E}">
        <p14:creationId xmlns:p14="http://schemas.microsoft.com/office/powerpoint/2010/main" val="3942391085"/>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PreCont6Cont">
    <p:spTree>
      <p:nvGrpSpPr>
        <p:cNvPr id="1" name=""/>
        <p:cNvGrpSpPr/>
        <p:nvPr/>
      </p:nvGrpSpPr>
      <p:grpSpPr>
        <a:xfrm>
          <a:off x="0" y="0"/>
          <a:ext cx="0" cy="0"/>
        </a:xfrm>
      </p:grpSpPr>
      <p:sp>
        <p:nvSpPr>
          <p:cNvPr id="13" name="Warn">
            <a:extLst>
              <a:ext uri="{FF2B5EF4-FFF2-40B4-BE49-F238E27FC236}">
                <a16:creationId xmlns:a16="http://schemas.microsoft.com/office/drawing/2014/main" id="{6E4F96BC-2717-41B6-B8FC-767837606C05}"/>
              </a:ext>
            </a:extLst>
          </p:cNvPr>
          <p:cNvSpPr>
            <a:spLocks noGrp="1"/>
          </p:cNvSpPr>
          <p:nvPr>
            <p:ph type="body" sz="quarter" idx="13" hasCustomPrompt="1"/>
          </p:nvPr>
        </p:nvSpPr>
        <p:spPr>
          <a:xfrm>
            <a:off x="252000" y="2355652"/>
            <a:ext cx="8640000" cy="432196"/>
          </a:xfrm>
          <a:prstGeom prst="rect">
            <a:avLst/>
          </a:prstGeom>
          <a:noFill/>
          <a:ln w="12700">
            <a:solidFill>
              <a:srgbClr val="FF0000"/>
            </a:solidFill>
          </a:ln>
        </p:spPr>
        <p:txBody>
          <a:bodyPr anchor="ctr"/>
          <a:lstStyle>
            <a:lvl1pPr marL="0" indent="0" algn="ctr">
              <a:buNone/>
              <a:defRPr sz="1350">
                <a:solidFill>
                  <a:srgbClr val="FF0000"/>
                </a:solidFill>
                <a:latin typeface="+mn-lt"/>
                <a:cs typeface="Times New Roman" pitchFamily="18" charset="0"/>
              </a:defRPr>
            </a:lvl1pPr>
            <a:lvl2pPr marL="342900" indent="0">
              <a:buNone/>
              <a:defRPr sz="1350">
                <a:solidFill>
                  <a:srgbClr val="FF0000"/>
                </a:solidFill>
              </a:defRPr>
            </a:lvl2pPr>
            <a:lvl3pPr>
              <a:defRPr sz="1350">
                <a:solidFill>
                  <a:srgbClr val="FF0000"/>
                </a:solidFill>
              </a:defRPr>
            </a:lvl3pPr>
            <a:lvl4pPr>
              <a:defRPr sz="1350">
                <a:solidFill>
                  <a:srgbClr val="FF0000"/>
                </a:solidFill>
              </a:defRPr>
            </a:lvl4pPr>
            <a:lvl5pPr>
              <a:defRPr sz="1350">
                <a:solidFill>
                  <a:srgbClr val="FF0000"/>
                </a:solidFill>
              </a:defRPr>
            </a:lvl5pPr>
          </a:lstStyle>
          <a:p>
            <a:pPr lvl="0"/>
            <a:r>
              <a:rPr lang="en-US"/>
              <a:t>Warning</a:t>
            </a:r>
            <a:endParaRPr lang="el-GR"/>
          </a:p>
        </p:txBody>
      </p:sp>
      <p:sp>
        <p:nvSpPr>
          <p:cNvPr id="23" name="PCont"/>
          <p:cNvSpPr>
            <a:spLocks noGrp="1"/>
          </p:cNvSpPr>
          <p:nvPr>
            <p:ph sz="quarter" idx="17"/>
          </p:nvPr>
        </p:nvSpPr>
        <p:spPr>
          <a:xfrm>
            <a:off x="467545" y="3435846"/>
            <a:ext cx="8207375" cy="1296000"/>
          </a:xfrm>
          <a:noFill/>
          <a:ln>
            <a:noFill/>
          </a:ln>
        </p:spPr>
        <p:txBody>
          <a:bodyPr anchor="ctr">
            <a:normAutofit/>
          </a:bodyPr>
          <a:lstStyle>
            <a:lvl1pPr marL="85725" indent="0">
              <a:buNone/>
              <a:defRPr sz="900"/>
            </a:lvl1pPr>
          </a:lstStyle>
          <a:p>
            <a:pPr lvl="0"/>
            <a:endParaRPr lang="el-GR"/>
          </a:p>
        </p:txBody>
      </p:sp>
      <p:sp>
        <p:nvSpPr>
          <p:cNvPr id="22" name="Cont6"/>
          <p:cNvSpPr>
            <a:spLocks noGrp="1"/>
          </p:cNvSpPr>
          <p:nvPr>
            <p:ph sz="quarter" idx="22"/>
          </p:nvPr>
        </p:nvSpPr>
        <p:spPr>
          <a:xfrm>
            <a:off x="5990401" y="2247714"/>
            <a:ext cx="2734767" cy="1188000"/>
          </a:xfrm>
          <a:noFill/>
          <a:ln>
            <a:noFill/>
          </a:ln>
        </p:spPr>
        <p:txBody>
          <a:bodyPr anchor="ctr">
            <a:normAutofit/>
          </a:bodyPr>
          <a:lstStyle>
            <a:lvl1pPr marL="85725" indent="0">
              <a:buNone/>
              <a:defRPr sz="900"/>
            </a:lvl1pPr>
          </a:lstStyle>
          <a:p>
            <a:pPr lvl="0"/>
            <a:endParaRPr lang="el-GR"/>
          </a:p>
        </p:txBody>
      </p:sp>
      <p:sp>
        <p:nvSpPr>
          <p:cNvPr id="21" name="Cont5"/>
          <p:cNvSpPr>
            <a:spLocks noGrp="1"/>
          </p:cNvSpPr>
          <p:nvPr>
            <p:ph sz="quarter" idx="21"/>
          </p:nvPr>
        </p:nvSpPr>
        <p:spPr>
          <a:xfrm>
            <a:off x="3197294" y="2247714"/>
            <a:ext cx="2734767" cy="1188000"/>
          </a:xfrm>
          <a:noFill/>
          <a:ln>
            <a:noFill/>
          </a:ln>
        </p:spPr>
        <p:txBody>
          <a:bodyPr anchor="ctr">
            <a:normAutofit/>
          </a:bodyPr>
          <a:lstStyle>
            <a:lvl1pPr marL="85725" indent="0">
              <a:buNone/>
              <a:defRPr sz="900"/>
            </a:lvl1pPr>
          </a:lstStyle>
          <a:p>
            <a:pPr lvl="0"/>
            <a:endParaRPr lang="el-GR"/>
          </a:p>
        </p:txBody>
      </p:sp>
      <p:sp>
        <p:nvSpPr>
          <p:cNvPr id="20" name="Cont4"/>
          <p:cNvSpPr>
            <a:spLocks noGrp="1"/>
          </p:cNvSpPr>
          <p:nvPr>
            <p:ph sz="quarter" idx="20"/>
          </p:nvPr>
        </p:nvSpPr>
        <p:spPr>
          <a:xfrm>
            <a:off x="403628" y="2247714"/>
            <a:ext cx="2734767" cy="1188000"/>
          </a:xfrm>
          <a:noFill/>
          <a:ln>
            <a:noFill/>
          </a:ln>
        </p:spPr>
        <p:txBody>
          <a:bodyPr anchor="ctr">
            <a:normAutofit/>
          </a:bodyPr>
          <a:lstStyle>
            <a:lvl1pPr marL="85725" indent="0">
              <a:buNone/>
              <a:defRPr sz="900"/>
            </a:lvl1pPr>
          </a:lstStyle>
          <a:p>
            <a:pPr lvl="0"/>
            <a:endParaRPr lang="el-GR"/>
          </a:p>
        </p:txBody>
      </p:sp>
      <p:sp>
        <p:nvSpPr>
          <p:cNvPr id="19" name="Cont3"/>
          <p:cNvSpPr>
            <a:spLocks noGrp="1"/>
          </p:cNvSpPr>
          <p:nvPr>
            <p:ph sz="quarter" idx="19"/>
          </p:nvPr>
        </p:nvSpPr>
        <p:spPr>
          <a:xfrm>
            <a:off x="5990401" y="1061101"/>
            <a:ext cx="2734767" cy="1189070"/>
          </a:xfrm>
          <a:noFill/>
          <a:ln>
            <a:noFill/>
          </a:ln>
        </p:spPr>
        <p:txBody>
          <a:bodyPr anchor="ctr">
            <a:normAutofit/>
          </a:bodyPr>
          <a:lstStyle>
            <a:lvl1pPr marL="85725" indent="0">
              <a:buNone/>
              <a:defRPr sz="900"/>
            </a:lvl1pPr>
          </a:lstStyle>
          <a:p>
            <a:pPr lvl="0"/>
            <a:endParaRPr lang="el-GR"/>
          </a:p>
        </p:txBody>
      </p:sp>
      <p:sp>
        <p:nvSpPr>
          <p:cNvPr id="18" name="Cont2"/>
          <p:cNvSpPr>
            <a:spLocks noGrp="1"/>
          </p:cNvSpPr>
          <p:nvPr>
            <p:ph sz="quarter" idx="18"/>
          </p:nvPr>
        </p:nvSpPr>
        <p:spPr>
          <a:xfrm>
            <a:off x="3196801" y="1061100"/>
            <a:ext cx="2734767" cy="1188000"/>
          </a:xfrm>
          <a:noFill/>
          <a:ln>
            <a:noFill/>
          </a:ln>
        </p:spPr>
        <p:txBody>
          <a:bodyPr anchor="ctr">
            <a:normAutofit/>
          </a:bodyPr>
          <a:lstStyle>
            <a:lvl1pPr marL="85725" indent="0">
              <a:buNone/>
              <a:defRPr sz="900"/>
            </a:lvl1pPr>
          </a:lstStyle>
          <a:p>
            <a:pPr lvl="0"/>
            <a:endParaRPr lang="el-GR"/>
          </a:p>
        </p:txBody>
      </p:sp>
      <p:sp>
        <p:nvSpPr>
          <p:cNvPr id="17" name="Cont1"/>
          <p:cNvSpPr>
            <a:spLocks noGrp="1"/>
          </p:cNvSpPr>
          <p:nvPr>
            <p:ph sz="quarter" idx="16"/>
          </p:nvPr>
        </p:nvSpPr>
        <p:spPr>
          <a:xfrm>
            <a:off x="403201" y="1061100"/>
            <a:ext cx="2734767" cy="1188000"/>
          </a:xfrm>
          <a:noFill/>
          <a:ln>
            <a:noFill/>
          </a:ln>
        </p:spPr>
        <p:txBody>
          <a:bodyPr anchor="ctr">
            <a:normAutofit/>
          </a:bodyPr>
          <a:lstStyle>
            <a:lvl1pPr marL="85725" indent="0">
              <a:buNone/>
              <a:defRPr sz="900"/>
            </a:lvl1pPr>
          </a:lstStyle>
          <a:p>
            <a:pPr lvl="0"/>
            <a:endParaRPr lang="el-GR"/>
          </a:p>
        </p:txBody>
      </p:sp>
      <p:sp>
        <p:nvSpPr>
          <p:cNvPr id="2" name="Title"/>
          <p:cNvSpPr>
            <a:spLocks noGrp="1"/>
          </p:cNvSpPr>
          <p:nvPr>
            <p:ph type="title" hasCustomPrompt="1"/>
          </p:nvPr>
        </p:nvSpPr>
        <p:spPr>
          <a:xfrm>
            <a:off x="467544" y="648000"/>
            <a:ext cx="8208000" cy="410316"/>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1650" kern="1200" cap="none" spc="-100" baseline="0" smtClean="0">
                <a:ln>
                  <a:noFill/>
                </a:ln>
                <a:solidFill>
                  <a:schemeClr val="tx1"/>
                </a:solidFill>
                <a:effectLst/>
                <a:latin typeface="+mn-lt"/>
                <a:ea typeface="+mj-ea"/>
                <a:cs typeface="Arial" pitchFamily="34" charset="0"/>
              </a:defRPr>
            </a:lvl1pPr>
          </a:lstStyle>
          <a:p>
            <a:r>
              <a:rPr lang="en-US"/>
              <a:t>Title</a:t>
            </a:r>
            <a:endParaRPr lang="el-GR"/>
          </a:p>
        </p:txBody>
      </p:sp>
      <p:sp>
        <p:nvSpPr>
          <p:cNvPr id="15" name="Pre"/>
          <p:cNvSpPr>
            <a:spLocks noGrp="1"/>
          </p:cNvSpPr>
          <p:nvPr>
            <p:ph sz="quarter" idx="14" hasCustomPrompt="1"/>
          </p:nvPr>
        </p:nvSpPr>
        <p:spPr>
          <a:xfrm>
            <a:off x="467545" y="162000"/>
            <a:ext cx="8207375" cy="486000"/>
          </a:xfrm>
          <a:noFill/>
          <a:ln>
            <a:noFill/>
          </a:ln>
        </p:spPr>
        <p:txBody>
          <a:bodyPr anchor="ctr"/>
          <a:lstStyle>
            <a:lvl1pPr marL="85725" indent="0">
              <a:buNone/>
              <a:defRPr sz="900"/>
            </a:lvl1pPr>
          </a:lstStyle>
          <a:p>
            <a:pPr lvl="0"/>
            <a:r>
              <a:rPr lang="en-US"/>
              <a:t>Pre Comment</a:t>
            </a:r>
            <a:endParaRPr lang="el-GR"/>
          </a:p>
        </p:txBody>
      </p:sp>
      <p:sp>
        <p:nvSpPr>
          <p:cNvPr id="14" name="RepTitle"/>
          <p:cNvSpPr>
            <a:spLocks noGrp="1"/>
          </p:cNvSpPr>
          <p:nvPr>
            <p:ph sz="quarter" idx="23" hasCustomPrompt="1"/>
          </p:nvPr>
        </p:nvSpPr>
        <p:spPr>
          <a:xfrm>
            <a:off x="0" y="0"/>
            <a:ext cx="9144000" cy="172800"/>
          </a:xfrm>
          <a:noFill/>
          <a:ln>
            <a:noFill/>
          </a:ln>
        </p:spPr>
        <p:txBody>
          <a:bodyPr>
            <a:noAutofit/>
          </a:bodyPr>
          <a:lstStyle>
            <a:lvl1pPr marL="85725" indent="0">
              <a:buNone/>
              <a:defRPr sz="900">
                <a:solidFill>
                  <a:schemeClr val="bg1">
                    <a:lumMod val="65000"/>
                  </a:schemeClr>
                </a:solidFill>
              </a:defRPr>
            </a:lvl1pPr>
          </a:lstStyle>
          <a:p>
            <a:pPr lvl="0"/>
            <a:r>
              <a:rPr lang="en-US" sz="900"/>
              <a:t>Report Title</a:t>
            </a:r>
            <a:endParaRPr lang="el-GR"/>
          </a:p>
        </p:txBody>
      </p:sp>
      <p:sp>
        <p:nvSpPr>
          <p:cNvPr id="24" name="Footer Placeholder 4"/>
          <p:cNvSpPr>
            <a:spLocks noGrp="1"/>
          </p:cNvSpPr>
          <p:nvPr>
            <p:ph type="ftr" sz="quarter" idx="3"/>
          </p:nvPr>
        </p:nvSpPr>
        <p:spPr/>
        <p:txBody>
          <a:bodyPr vert="horz" lIns="91440" tIns="45720" rIns="91440" bIns="45720" rtlCol="0" anchor="ctr" anchorCtr="1">
            <a:normAutofit/>
          </a:bodyPr>
          <a:lstStyle>
            <a:lvl1pPr algn="r">
              <a:defRPr sz="900">
                <a:solidFill>
                  <a:schemeClr val="bg2"/>
                </a:solidFill>
              </a:defRPr>
            </a:lvl1pPr>
          </a:lstStyle>
          <a:p>
            <a:r>
              <a:rPr lang="en-US"/>
              <a:t>Powered by www.questback.com     2.10.2023 16:19</a:t>
            </a:r>
          </a:p>
        </p:txBody>
      </p:sp>
    </p:spTree>
    <p:extLst>
      <p:ext uri="{BB962C8B-B14F-4D97-AF65-F5344CB8AC3E}">
        <p14:creationId xmlns:p14="http://schemas.microsoft.com/office/powerpoint/2010/main" val="993699689"/>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ContWithoutTitle">
    <p:spTree>
      <p:nvGrpSpPr>
        <p:cNvPr id="1" name=""/>
        <p:cNvGrpSpPr/>
        <p:nvPr/>
      </p:nvGrpSpPr>
      <p:grpSpPr>
        <a:xfrm>
          <a:off x="0" y="0"/>
          <a:ext cx="0" cy="0"/>
        </a:xfrm>
      </p:grpSpPr>
      <p:sp>
        <p:nvSpPr>
          <p:cNvPr id="5" name="Warn"/>
          <p:cNvSpPr>
            <a:spLocks noGrp="1"/>
          </p:cNvSpPr>
          <p:nvPr>
            <p:ph type="body" sz="quarter" idx="13" hasCustomPrompt="1"/>
          </p:nvPr>
        </p:nvSpPr>
        <p:spPr>
          <a:xfrm>
            <a:off x="252000" y="2355652"/>
            <a:ext cx="8640000" cy="432196"/>
          </a:xfrm>
          <a:prstGeom prst="rect">
            <a:avLst/>
          </a:prstGeom>
          <a:noFill/>
          <a:ln w="12700">
            <a:solidFill>
              <a:srgbClr val="FF0000"/>
            </a:solidFill>
          </a:ln>
        </p:spPr>
        <p:txBody>
          <a:bodyPr anchor="ctr"/>
          <a:lstStyle>
            <a:lvl1pPr marL="0" indent="0" algn="ctr">
              <a:buNone/>
              <a:defRPr sz="1350" b="0">
                <a:solidFill>
                  <a:srgbClr val="FF0000"/>
                </a:solidFill>
                <a:latin typeface="+mn-lt"/>
                <a:cs typeface="Times New Roman" pitchFamily="18" charset="0"/>
              </a:defRPr>
            </a:lvl1pPr>
            <a:lvl2pPr marL="342900" indent="0">
              <a:buNone/>
              <a:defRPr sz="1350">
                <a:solidFill>
                  <a:srgbClr val="FF0000"/>
                </a:solidFill>
              </a:defRPr>
            </a:lvl2pPr>
            <a:lvl3pPr>
              <a:defRPr sz="1350">
                <a:solidFill>
                  <a:srgbClr val="FF0000"/>
                </a:solidFill>
              </a:defRPr>
            </a:lvl3pPr>
            <a:lvl4pPr>
              <a:defRPr sz="1350">
                <a:solidFill>
                  <a:srgbClr val="FF0000"/>
                </a:solidFill>
              </a:defRPr>
            </a:lvl4pPr>
            <a:lvl5pPr>
              <a:defRPr sz="1350">
                <a:solidFill>
                  <a:srgbClr val="FF0000"/>
                </a:solidFill>
              </a:defRPr>
            </a:lvl5pPr>
          </a:lstStyle>
          <a:p>
            <a:pPr lvl="0"/>
            <a:r>
              <a:rPr lang="en-US"/>
              <a:t>Warning</a:t>
            </a:r>
            <a:endParaRPr lang="el-GR"/>
          </a:p>
        </p:txBody>
      </p:sp>
      <p:sp>
        <p:nvSpPr>
          <p:cNvPr id="3" name="Cont1"/>
          <p:cNvSpPr>
            <a:spLocks noGrp="1"/>
          </p:cNvSpPr>
          <p:nvPr>
            <p:ph sz="quarter" idx="10"/>
          </p:nvPr>
        </p:nvSpPr>
        <p:spPr>
          <a:xfrm>
            <a:off x="395536" y="249268"/>
            <a:ext cx="8352606" cy="4482000"/>
          </a:xfrm>
          <a:noFill/>
          <a:ln>
            <a:noFill/>
          </a:ln>
        </p:spPr>
        <p:txBody>
          <a:bodyPr anchor="ctr">
            <a:normAutofit/>
          </a:bodyPr>
          <a:lstStyle>
            <a:lvl1pPr marL="85725" indent="0">
              <a:buNone/>
              <a:defRPr sz="900">
                <a:solidFill>
                  <a:schemeClr val="tx1"/>
                </a:solidFill>
              </a:defRPr>
            </a:lvl1pPr>
            <a:lvl4pPr marL="788670" indent="0">
              <a:buNone/>
              <a:defRPr/>
            </a:lvl4pPr>
            <a:lvl5pPr marL="994410" indent="0">
              <a:buNone/>
              <a:defRPr/>
            </a:lvl5pPr>
          </a:lstStyle>
          <a:p>
            <a:pPr lvl="0"/>
            <a:endParaRPr lang="en-US"/>
          </a:p>
        </p:txBody>
      </p:sp>
      <p:sp>
        <p:nvSpPr>
          <p:cNvPr id="6" name="RepTitle"/>
          <p:cNvSpPr>
            <a:spLocks noGrp="1"/>
          </p:cNvSpPr>
          <p:nvPr>
            <p:ph sz="quarter" idx="14" hasCustomPrompt="1"/>
          </p:nvPr>
        </p:nvSpPr>
        <p:spPr>
          <a:xfrm>
            <a:off x="0" y="0"/>
            <a:ext cx="9144000" cy="172800"/>
          </a:xfrm>
          <a:noFill/>
          <a:ln>
            <a:noFill/>
          </a:ln>
        </p:spPr>
        <p:txBody>
          <a:bodyPr>
            <a:noAutofit/>
          </a:bodyPr>
          <a:lstStyle>
            <a:lvl1pPr marL="85725" indent="0">
              <a:buNone/>
              <a:defRPr sz="900">
                <a:solidFill>
                  <a:schemeClr val="bg1">
                    <a:lumMod val="65000"/>
                  </a:schemeClr>
                </a:solidFill>
              </a:defRPr>
            </a:lvl1pPr>
          </a:lstStyle>
          <a:p>
            <a:pPr lvl="0"/>
            <a:r>
              <a:rPr lang="en-US" sz="900"/>
              <a:t>Report Title</a:t>
            </a:r>
            <a:endParaRPr lang="el-GR"/>
          </a:p>
        </p:txBody>
      </p:sp>
      <p:sp>
        <p:nvSpPr>
          <p:cNvPr id="7" name="Footer Placeholder 4"/>
          <p:cNvSpPr>
            <a:spLocks noGrp="1"/>
          </p:cNvSpPr>
          <p:nvPr>
            <p:ph type="ftr" sz="quarter" idx="3"/>
          </p:nvPr>
        </p:nvSpPr>
        <p:spPr/>
        <p:txBody>
          <a:bodyPr vert="horz" lIns="91440" tIns="45720" rIns="91440" bIns="45720" rtlCol="0" anchor="ctr" anchorCtr="1">
            <a:normAutofit/>
          </a:bodyPr>
          <a:lstStyle>
            <a:lvl1pPr algn="r">
              <a:defRPr sz="900">
                <a:solidFill>
                  <a:schemeClr val="bg2"/>
                </a:solidFill>
              </a:defRPr>
            </a:lvl1pPr>
          </a:lstStyle>
          <a:p>
            <a:r>
              <a:rPr lang="en-US"/>
              <a:t>Powered by www.questback.com     2.10.2023 16:19</a:t>
            </a:r>
          </a:p>
        </p:txBody>
      </p:sp>
    </p:spTree>
    <p:extLst>
      <p:ext uri="{BB962C8B-B14F-4D97-AF65-F5344CB8AC3E}">
        <p14:creationId xmlns:p14="http://schemas.microsoft.com/office/powerpoint/2010/main" val="2242046332"/>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Cont">
    <p:spTree>
      <p:nvGrpSpPr>
        <p:cNvPr id="1" name=""/>
        <p:cNvGrpSpPr/>
        <p:nvPr/>
      </p:nvGrpSpPr>
      <p:grpSpPr>
        <a:xfrm>
          <a:off x="0" y="0"/>
          <a:ext cx="0" cy="0"/>
        </a:xfrm>
      </p:grpSpPr>
      <p:sp>
        <p:nvSpPr>
          <p:cNvPr id="8" name="Warn">
            <a:extLst>
              <a:ext uri="{FF2B5EF4-FFF2-40B4-BE49-F238E27FC236}">
                <a16:creationId xmlns:a16="http://schemas.microsoft.com/office/drawing/2014/main" id="{0276FED8-8997-4F58-8AFF-1C828E63178F}"/>
              </a:ext>
            </a:extLst>
          </p:cNvPr>
          <p:cNvSpPr>
            <a:spLocks noGrp="1"/>
          </p:cNvSpPr>
          <p:nvPr>
            <p:ph type="body" sz="quarter" idx="13" hasCustomPrompt="1"/>
          </p:nvPr>
        </p:nvSpPr>
        <p:spPr>
          <a:xfrm>
            <a:off x="252000" y="2355652"/>
            <a:ext cx="8640000" cy="432196"/>
          </a:xfrm>
          <a:prstGeom prst="rect">
            <a:avLst/>
          </a:prstGeom>
          <a:noFill/>
          <a:ln w="12700">
            <a:solidFill>
              <a:srgbClr val="FF0000"/>
            </a:solidFill>
          </a:ln>
        </p:spPr>
        <p:txBody>
          <a:bodyPr anchor="ctr"/>
          <a:lstStyle>
            <a:lvl1pPr marL="0" indent="0" algn="ctr">
              <a:buNone/>
              <a:defRPr sz="1350">
                <a:solidFill>
                  <a:srgbClr val="FF0000"/>
                </a:solidFill>
                <a:latin typeface="+mn-lt"/>
                <a:cs typeface="Times New Roman" pitchFamily="18" charset="0"/>
              </a:defRPr>
            </a:lvl1pPr>
            <a:lvl2pPr marL="342900" indent="0">
              <a:buNone/>
              <a:defRPr sz="1350">
                <a:solidFill>
                  <a:srgbClr val="FF0000"/>
                </a:solidFill>
              </a:defRPr>
            </a:lvl2pPr>
            <a:lvl3pPr>
              <a:defRPr sz="1350">
                <a:solidFill>
                  <a:srgbClr val="FF0000"/>
                </a:solidFill>
              </a:defRPr>
            </a:lvl3pPr>
            <a:lvl4pPr>
              <a:defRPr sz="1350">
                <a:solidFill>
                  <a:srgbClr val="FF0000"/>
                </a:solidFill>
              </a:defRPr>
            </a:lvl4pPr>
            <a:lvl5pPr>
              <a:defRPr sz="1350">
                <a:solidFill>
                  <a:srgbClr val="FF0000"/>
                </a:solidFill>
              </a:defRPr>
            </a:lvl5pPr>
          </a:lstStyle>
          <a:p>
            <a:pPr lvl="0"/>
            <a:r>
              <a:rPr lang="en-US"/>
              <a:t>Warning</a:t>
            </a:r>
            <a:endParaRPr lang="el-GR"/>
          </a:p>
        </p:txBody>
      </p:sp>
      <p:sp>
        <p:nvSpPr>
          <p:cNvPr id="6" name="Cont1">
            <a:extLst>
              <a:ext uri="{FF2B5EF4-FFF2-40B4-BE49-F238E27FC236}">
                <a16:creationId xmlns:a16="http://schemas.microsoft.com/office/drawing/2014/main" id="{0FD23242-2B85-4AFF-87A6-1DD172122E8A}"/>
              </a:ext>
            </a:extLst>
          </p:cNvPr>
          <p:cNvSpPr>
            <a:spLocks noGrp="1"/>
          </p:cNvSpPr>
          <p:nvPr>
            <p:ph sz="quarter" idx="15"/>
          </p:nvPr>
        </p:nvSpPr>
        <p:spPr>
          <a:xfrm>
            <a:off x="467545" y="594000"/>
            <a:ext cx="8207375" cy="4131000"/>
          </a:xfrm>
          <a:noFill/>
          <a:ln>
            <a:noFill/>
          </a:ln>
        </p:spPr>
        <p:txBody>
          <a:bodyPr anchor="ctr">
            <a:normAutofit/>
          </a:bodyPr>
          <a:lstStyle>
            <a:lvl1pPr marL="85725" indent="0">
              <a:buNone/>
              <a:defRPr sz="900"/>
            </a:lvl1pPr>
          </a:lstStyle>
          <a:p>
            <a:pPr lvl="0"/>
            <a:endParaRPr lang="el-GR"/>
          </a:p>
        </p:txBody>
      </p:sp>
      <p:sp>
        <p:nvSpPr>
          <p:cNvPr id="2" name="Title"/>
          <p:cNvSpPr>
            <a:spLocks noGrp="1"/>
          </p:cNvSpPr>
          <p:nvPr>
            <p:ph type="title" hasCustomPrompt="1"/>
          </p:nvPr>
        </p:nvSpPr>
        <p:spPr>
          <a:xfrm>
            <a:off x="467544" y="163212"/>
            <a:ext cx="8208000" cy="410316"/>
          </a:xfrm>
          <a:prstGeom prst="rect">
            <a:avLst/>
          </a:prstGeom>
          <a:noFill/>
          <a:ln>
            <a:noFill/>
          </a:ln>
        </p:spPr>
        <p:txBody>
          <a:bodyPr>
            <a:normAutofit/>
          </a:bodyPr>
          <a:lstStyle>
            <a:lvl1pPr>
              <a:defRPr sz="1650">
                <a:solidFill>
                  <a:schemeClr val="tx1"/>
                </a:solidFill>
                <a:latin typeface="+mn-lt"/>
                <a:cs typeface="Arial" pitchFamily="34" charset="0"/>
              </a:defRPr>
            </a:lvl1pPr>
          </a:lstStyle>
          <a:p>
            <a:r>
              <a:rPr lang="en-US"/>
              <a:t>Title</a:t>
            </a:r>
            <a:endParaRPr lang="el-GR"/>
          </a:p>
        </p:txBody>
      </p:sp>
      <p:sp>
        <p:nvSpPr>
          <p:cNvPr id="7" name="RepTitle"/>
          <p:cNvSpPr>
            <a:spLocks noGrp="1"/>
          </p:cNvSpPr>
          <p:nvPr>
            <p:ph sz="quarter" idx="14" hasCustomPrompt="1"/>
          </p:nvPr>
        </p:nvSpPr>
        <p:spPr>
          <a:xfrm>
            <a:off x="0" y="0"/>
            <a:ext cx="9144000" cy="172800"/>
          </a:xfrm>
          <a:noFill/>
          <a:ln>
            <a:noFill/>
          </a:ln>
        </p:spPr>
        <p:txBody>
          <a:bodyPr>
            <a:noAutofit/>
          </a:bodyPr>
          <a:lstStyle>
            <a:lvl1pPr marL="85725" indent="0">
              <a:buNone/>
              <a:defRPr sz="900">
                <a:solidFill>
                  <a:schemeClr val="bg1">
                    <a:lumMod val="65000"/>
                  </a:schemeClr>
                </a:solidFill>
              </a:defRPr>
            </a:lvl1pPr>
          </a:lstStyle>
          <a:p>
            <a:pPr lvl="0"/>
            <a:r>
              <a:rPr lang="en-US" sz="900"/>
              <a:t>Report Title</a:t>
            </a:r>
            <a:endParaRPr lang="el-GR"/>
          </a:p>
        </p:txBody>
      </p:sp>
      <p:sp>
        <p:nvSpPr>
          <p:cNvPr id="9" name="Footer Placeholder 4"/>
          <p:cNvSpPr>
            <a:spLocks noGrp="1"/>
          </p:cNvSpPr>
          <p:nvPr>
            <p:ph type="ftr" sz="quarter" idx="3"/>
          </p:nvPr>
        </p:nvSpPr>
        <p:spPr/>
        <p:txBody>
          <a:bodyPr vert="horz" lIns="91440" tIns="45720" rIns="91440" bIns="45720" rtlCol="0" anchor="ctr" anchorCtr="1">
            <a:normAutofit/>
          </a:bodyPr>
          <a:lstStyle>
            <a:lvl1pPr algn="r">
              <a:defRPr sz="900">
                <a:solidFill>
                  <a:schemeClr val="bg2"/>
                </a:solidFill>
              </a:defRPr>
            </a:lvl1pPr>
          </a:lstStyle>
          <a:p>
            <a:r>
              <a:rPr lang="en-US"/>
              <a:t>Powered by www.questback.com     2.10.2023 16:19</a:t>
            </a:r>
          </a:p>
        </p:txBody>
      </p:sp>
    </p:spTree>
    <p:extLst>
      <p:ext uri="{BB962C8B-B14F-4D97-AF65-F5344CB8AC3E}">
        <p14:creationId xmlns:p14="http://schemas.microsoft.com/office/powerpoint/2010/main" val="66323518"/>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PreCont">
    <p:spTree>
      <p:nvGrpSpPr>
        <p:cNvPr id="1" name=""/>
        <p:cNvGrpSpPr/>
        <p:nvPr/>
      </p:nvGrpSpPr>
      <p:grpSpPr>
        <a:xfrm>
          <a:off x="0" y="0"/>
          <a:ext cx="0" cy="0"/>
        </a:xfrm>
      </p:grpSpPr>
      <p:sp>
        <p:nvSpPr>
          <p:cNvPr id="9" name="Warn">
            <a:extLst>
              <a:ext uri="{FF2B5EF4-FFF2-40B4-BE49-F238E27FC236}">
                <a16:creationId xmlns:a16="http://schemas.microsoft.com/office/drawing/2014/main" id="{47720E19-23A6-4503-9FE5-09B05574BE46}"/>
              </a:ext>
            </a:extLst>
          </p:cNvPr>
          <p:cNvSpPr>
            <a:spLocks noGrp="1"/>
          </p:cNvSpPr>
          <p:nvPr>
            <p:ph type="body" sz="quarter" idx="13" hasCustomPrompt="1"/>
          </p:nvPr>
        </p:nvSpPr>
        <p:spPr>
          <a:xfrm>
            <a:off x="252000" y="2355652"/>
            <a:ext cx="8640000" cy="432196"/>
          </a:xfrm>
          <a:prstGeom prst="rect">
            <a:avLst/>
          </a:prstGeom>
          <a:noFill/>
          <a:ln w="12700">
            <a:solidFill>
              <a:srgbClr val="FF0000"/>
            </a:solidFill>
          </a:ln>
        </p:spPr>
        <p:txBody>
          <a:bodyPr anchor="ctr"/>
          <a:lstStyle>
            <a:lvl1pPr marL="0" indent="0" algn="ctr">
              <a:buNone/>
              <a:defRPr sz="1350">
                <a:solidFill>
                  <a:srgbClr val="FF0000"/>
                </a:solidFill>
                <a:latin typeface="+mn-lt"/>
                <a:cs typeface="Times New Roman" pitchFamily="18" charset="0"/>
              </a:defRPr>
            </a:lvl1pPr>
            <a:lvl2pPr marL="342900" indent="0">
              <a:buNone/>
              <a:defRPr sz="1350">
                <a:solidFill>
                  <a:srgbClr val="FF0000"/>
                </a:solidFill>
              </a:defRPr>
            </a:lvl2pPr>
            <a:lvl3pPr>
              <a:defRPr sz="1350">
                <a:solidFill>
                  <a:srgbClr val="FF0000"/>
                </a:solidFill>
              </a:defRPr>
            </a:lvl3pPr>
            <a:lvl4pPr>
              <a:defRPr sz="1350">
                <a:solidFill>
                  <a:srgbClr val="FF0000"/>
                </a:solidFill>
              </a:defRPr>
            </a:lvl4pPr>
            <a:lvl5pPr>
              <a:defRPr sz="1350">
                <a:solidFill>
                  <a:srgbClr val="FF0000"/>
                </a:solidFill>
              </a:defRPr>
            </a:lvl5pPr>
          </a:lstStyle>
          <a:p>
            <a:pPr lvl="0"/>
            <a:r>
              <a:rPr lang="en-US"/>
              <a:t>Warning</a:t>
            </a:r>
            <a:endParaRPr lang="el-GR"/>
          </a:p>
        </p:txBody>
      </p:sp>
      <p:sp>
        <p:nvSpPr>
          <p:cNvPr id="7" name="Cont1"/>
          <p:cNvSpPr>
            <a:spLocks noGrp="1"/>
          </p:cNvSpPr>
          <p:nvPr>
            <p:ph sz="quarter" idx="15"/>
          </p:nvPr>
        </p:nvSpPr>
        <p:spPr>
          <a:xfrm>
            <a:off x="467545" y="1090800"/>
            <a:ext cx="8207375" cy="3631500"/>
          </a:xfrm>
          <a:noFill/>
          <a:ln>
            <a:noFill/>
          </a:ln>
        </p:spPr>
        <p:txBody>
          <a:bodyPr anchor="ctr">
            <a:normAutofit/>
          </a:bodyPr>
          <a:lstStyle>
            <a:lvl1pPr marL="85725" indent="0">
              <a:buNone/>
              <a:defRPr sz="900"/>
            </a:lvl1pPr>
          </a:lstStyle>
          <a:p>
            <a:pPr lvl="0"/>
            <a:endParaRPr lang="el-GR"/>
          </a:p>
        </p:txBody>
      </p:sp>
      <p:sp>
        <p:nvSpPr>
          <p:cNvPr id="2" name="Title"/>
          <p:cNvSpPr>
            <a:spLocks noGrp="1"/>
          </p:cNvSpPr>
          <p:nvPr>
            <p:ph type="title" hasCustomPrompt="1"/>
          </p:nvPr>
        </p:nvSpPr>
        <p:spPr>
          <a:xfrm>
            <a:off x="467544" y="648000"/>
            <a:ext cx="8208000" cy="410316"/>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l-GR" sz="1650" kern="1200" cap="none" spc="-100" baseline="0">
                <a:ln>
                  <a:noFill/>
                </a:ln>
                <a:solidFill>
                  <a:schemeClr val="tx1"/>
                </a:solidFill>
                <a:effectLst/>
                <a:latin typeface="+mn-lt"/>
                <a:ea typeface="+mj-ea"/>
                <a:cs typeface="Arial" pitchFamily="34" charset="0"/>
              </a:defRPr>
            </a:lvl1pPr>
          </a:lstStyle>
          <a:p>
            <a:r>
              <a:rPr lang="en-US"/>
              <a:t>Title</a:t>
            </a:r>
            <a:endParaRPr lang="el-GR"/>
          </a:p>
        </p:txBody>
      </p:sp>
      <p:sp>
        <p:nvSpPr>
          <p:cNvPr id="6" name="Pre"/>
          <p:cNvSpPr>
            <a:spLocks noGrp="1"/>
          </p:cNvSpPr>
          <p:nvPr>
            <p:ph sz="quarter" idx="14" hasCustomPrompt="1"/>
          </p:nvPr>
        </p:nvSpPr>
        <p:spPr>
          <a:xfrm>
            <a:off x="467545" y="162000"/>
            <a:ext cx="8207375" cy="486054"/>
          </a:xfrm>
          <a:noFill/>
          <a:ln>
            <a:noFill/>
          </a:ln>
        </p:spPr>
        <p:txBody>
          <a:bodyPr anchor="ctr">
            <a:normAutofit/>
          </a:bodyPr>
          <a:lstStyle>
            <a:lvl1pPr marL="85725" indent="0">
              <a:buNone/>
              <a:defRPr sz="900">
                <a:solidFill>
                  <a:schemeClr val="tx1"/>
                </a:solidFill>
              </a:defRPr>
            </a:lvl1pPr>
          </a:lstStyle>
          <a:p>
            <a:pPr lvl="0"/>
            <a:r>
              <a:rPr lang="en-US"/>
              <a:t>Pre Comment</a:t>
            </a:r>
            <a:endParaRPr lang="el-GR"/>
          </a:p>
        </p:txBody>
      </p:sp>
      <p:sp>
        <p:nvSpPr>
          <p:cNvPr id="10" name="RepTitle"/>
          <p:cNvSpPr>
            <a:spLocks noGrp="1"/>
          </p:cNvSpPr>
          <p:nvPr>
            <p:ph sz="quarter" idx="16" hasCustomPrompt="1"/>
          </p:nvPr>
        </p:nvSpPr>
        <p:spPr>
          <a:xfrm>
            <a:off x="0" y="0"/>
            <a:ext cx="9144000" cy="172800"/>
          </a:xfrm>
          <a:noFill/>
          <a:ln>
            <a:noFill/>
          </a:ln>
        </p:spPr>
        <p:txBody>
          <a:bodyPr>
            <a:noAutofit/>
          </a:bodyPr>
          <a:lstStyle>
            <a:lvl1pPr marL="85725" indent="0">
              <a:buNone/>
              <a:defRPr sz="900">
                <a:solidFill>
                  <a:schemeClr val="bg1">
                    <a:lumMod val="65000"/>
                  </a:schemeClr>
                </a:solidFill>
              </a:defRPr>
            </a:lvl1pPr>
          </a:lstStyle>
          <a:p>
            <a:pPr lvl="0"/>
            <a:r>
              <a:rPr lang="en-US" sz="900"/>
              <a:t>Report Title</a:t>
            </a:r>
            <a:endParaRPr lang="el-GR"/>
          </a:p>
        </p:txBody>
      </p:sp>
      <p:sp>
        <p:nvSpPr>
          <p:cNvPr id="11" name="Footer Placeholder 4"/>
          <p:cNvSpPr>
            <a:spLocks noGrp="1"/>
          </p:cNvSpPr>
          <p:nvPr>
            <p:ph type="ftr" sz="quarter" idx="3"/>
          </p:nvPr>
        </p:nvSpPr>
        <p:spPr/>
        <p:txBody>
          <a:bodyPr vert="horz" lIns="91440" tIns="45720" rIns="91440" bIns="45720" rtlCol="0" anchor="ctr" anchorCtr="1">
            <a:normAutofit/>
          </a:bodyPr>
          <a:lstStyle>
            <a:lvl1pPr algn="r">
              <a:defRPr sz="900">
                <a:solidFill>
                  <a:schemeClr val="bg2"/>
                </a:solidFill>
              </a:defRPr>
            </a:lvl1pPr>
          </a:lstStyle>
          <a:p>
            <a:r>
              <a:rPr lang="en-US"/>
              <a:t>Powered by www.questback.com     2.10.2023 16:19</a:t>
            </a:r>
          </a:p>
        </p:txBody>
      </p:sp>
    </p:spTree>
    <p:extLst>
      <p:ext uri="{BB962C8B-B14F-4D97-AF65-F5344CB8AC3E}">
        <p14:creationId xmlns:p14="http://schemas.microsoft.com/office/powerpoint/2010/main" val="221120404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ContCont">
    <p:spTree>
      <p:nvGrpSpPr>
        <p:cNvPr id="1" name=""/>
        <p:cNvGrpSpPr/>
        <p:nvPr/>
      </p:nvGrpSpPr>
      <p:grpSpPr>
        <a:xfrm>
          <a:off x="0" y="0"/>
          <a:ext cx="0" cy="0"/>
        </a:xfrm>
      </p:grpSpPr>
      <p:sp>
        <p:nvSpPr>
          <p:cNvPr id="7" name="Warn">
            <a:extLst>
              <a:ext uri="{FF2B5EF4-FFF2-40B4-BE49-F238E27FC236}">
                <a16:creationId xmlns:a16="http://schemas.microsoft.com/office/drawing/2014/main" id="{A68DF7E0-973E-421D-B439-7A4D49EA2706}"/>
              </a:ext>
            </a:extLst>
          </p:cNvPr>
          <p:cNvSpPr>
            <a:spLocks noGrp="1"/>
          </p:cNvSpPr>
          <p:nvPr>
            <p:ph type="body" sz="quarter" idx="13" hasCustomPrompt="1"/>
          </p:nvPr>
        </p:nvSpPr>
        <p:spPr>
          <a:xfrm>
            <a:off x="252000" y="2355652"/>
            <a:ext cx="8640000" cy="432196"/>
          </a:xfrm>
          <a:prstGeom prst="rect">
            <a:avLst/>
          </a:prstGeom>
          <a:noFill/>
          <a:ln w="12700">
            <a:solidFill>
              <a:srgbClr val="FF0000"/>
            </a:solidFill>
          </a:ln>
        </p:spPr>
        <p:txBody>
          <a:bodyPr anchor="ctr"/>
          <a:lstStyle>
            <a:lvl1pPr marL="0" indent="0" algn="ctr">
              <a:buNone/>
              <a:defRPr sz="1350">
                <a:solidFill>
                  <a:srgbClr val="FF0000"/>
                </a:solidFill>
                <a:latin typeface="+mn-lt"/>
                <a:cs typeface="Times New Roman" pitchFamily="18" charset="0"/>
              </a:defRPr>
            </a:lvl1pPr>
            <a:lvl2pPr marL="342900" indent="0">
              <a:buNone/>
              <a:defRPr sz="1350">
                <a:solidFill>
                  <a:srgbClr val="FF0000"/>
                </a:solidFill>
              </a:defRPr>
            </a:lvl2pPr>
            <a:lvl3pPr>
              <a:defRPr sz="1350">
                <a:solidFill>
                  <a:srgbClr val="FF0000"/>
                </a:solidFill>
              </a:defRPr>
            </a:lvl3pPr>
            <a:lvl4pPr>
              <a:defRPr sz="1350">
                <a:solidFill>
                  <a:srgbClr val="FF0000"/>
                </a:solidFill>
              </a:defRPr>
            </a:lvl4pPr>
            <a:lvl5pPr>
              <a:defRPr sz="1350">
                <a:solidFill>
                  <a:srgbClr val="FF0000"/>
                </a:solidFill>
              </a:defRPr>
            </a:lvl5pPr>
          </a:lstStyle>
          <a:p>
            <a:pPr lvl="0"/>
            <a:r>
              <a:rPr lang="en-US"/>
              <a:t>Warning</a:t>
            </a:r>
            <a:endParaRPr lang="el-GR"/>
          </a:p>
        </p:txBody>
      </p:sp>
      <p:sp>
        <p:nvSpPr>
          <p:cNvPr id="10" name="PCont"/>
          <p:cNvSpPr>
            <a:spLocks noGrp="1"/>
          </p:cNvSpPr>
          <p:nvPr>
            <p:ph sz="quarter" idx="15"/>
          </p:nvPr>
        </p:nvSpPr>
        <p:spPr>
          <a:xfrm>
            <a:off x="467545" y="3159000"/>
            <a:ext cx="8207375" cy="1566000"/>
          </a:xfrm>
          <a:noFill/>
          <a:ln>
            <a:noFill/>
          </a:ln>
        </p:spPr>
        <p:txBody>
          <a:bodyPr anchor="ctr">
            <a:normAutofit/>
          </a:bodyPr>
          <a:lstStyle>
            <a:lvl1pPr marL="85725" indent="0">
              <a:buNone/>
              <a:defRPr sz="900">
                <a:solidFill>
                  <a:schemeClr val="tx1"/>
                </a:solidFill>
              </a:defRPr>
            </a:lvl1pPr>
          </a:lstStyle>
          <a:p>
            <a:pPr lvl="0"/>
            <a:endParaRPr lang="el-GR"/>
          </a:p>
        </p:txBody>
      </p:sp>
      <p:sp>
        <p:nvSpPr>
          <p:cNvPr id="9" name="Cont1"/>
          <p:cNvSpPr>
            <a:spLocks noGrp="1"/>
          </p:cNvSpPr>
          <p:nvPr>
            <p:ph sz="quarter" idx="14"/>
          </p:nvPr>
        </p:nvSpPr>
        <p:spPr>
          <a:xfrm>
            <a:off x="467545" y="594000"/>
            <a:ext cx="8207375" cy="2565000"/>
          </a:xfrm>
        </p:spPr>
        <p:txBody>
          <a:bodyPr anchor="ctr">
            <a:normAutofit/>
          </a:bodyPr>
          <a:lstStyle>
            <a:lvl1pPr marL="85725" indent="0">
              <a:buNone/>
              <a:defRPr sz="900"/>
            </a:lvl1pPr>
          </a:lstStyle>
          <a:p>
            <a:pPr lvl="0"/>
            <a:endParaRPr lang="el-GR"/>
          </a:p>
        </p:txBody>
      </p:sp>
      <p:sp>
        <p:nvSpPr>
          <p:cNvPr id="2" name="Title"/>
          <p:cNvSpPr>
            <a:spLocks noGrp="1"/>
          </p:cNvSpPr>
          <p:nvPr>
            <p:ph type="title" hasCustomPrompt="1"/>
          </p:nvPr>
        </p:nvSpPr>
        <p:spPr>
          <a:xfrm>
            <a:off x="467544" y="163212"/>
            <a:ext cx="8208000" cy="410316"/>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1650" kern="1200" cap="none" spc="-100" baseline="0" smtClean="0">
                <a:ln>
                  <a:noFill/>
                </a:ln>
                <a:solidFill>
                  <a:schemeClr val="tx1"/>
                </a:solidFill>
                <a:effectLst/>
                <a:latin typeface="+mn-lt"/>
                <a:ea typeface="+mj-ea"/>
                <a:cs typeface="Arial" pitchFamily="34" charset="0"/>
              </a:defRPr>
            </a:lvl1pPr>
          </a:lstStyle>
          <a:p>
            <a:r>
              <a:rPr lang="en-US"/>
              <a:t>Title</a:t>
            </a:r>
            <a:endParaRPr lang="el-GR"/>
          </a:p>
        </p:txBody>
      </p:sp>
      <p:sp>
        <p:nvSpPr>
          <p:cNvPr id="8" name="RepTitle"/>
          <p:cNvSpPr>
            <a:spLocks noGrp="1"/>
          </p:cNvSpPr>
          <p:nvPr>
            <p:ph sz="quarter" idx="16" hasCustomPrompt="1"/>
          </p:nvPr>
        </p:nvSpPr>
        <p:spPr>
          <a:xfrm>
            <a:off x="0" y="0"/>
            <a:ext cx="9144000" cy="172800"/>
          </a:xfrm>
          <a:noFill/>
          <a:ln>
            <a:noFill/>
          </a:ln>
        </p:spPr>
        <p:txBody>
          <a:bodyPr>
            <a:noAutofit/>
          </a:bodyPr>
          <a:lstStyle>
            <a:lvl1pPr marL="85725" indent="0">
              <a:buNone/>
              <a:defRPr sz="900">
                <a:solidFill>
                  <a:schemeClr val="bg1">
                    <a:lumMod val="65000"/>
                  </a:schemeClr>
                </a:solidFill>
              </a:defRPr>
            </a:lvl1pPr>
          </a:lstStyle>
          <a:p>
            <a:pPr lvl="0"/>
            <a:r>
              <a:rPr lang="en-US" sz="900"/>
              <a:t>Report Title</a:t>
            </a:r>
            <a:endParaRPr lang="el-GR"/>
          </a:p>
        </p:txBody>
      </p:sp>
      <p:sp>
        <p:nvSpPr>
          <p:cNvPr id="11" name="Footer Placeholder 4"/>
          <p:cNvSpPr>
            <a:spLocks noGrp="1"/>
          </p:cNvSpPr>
          <p:nvPr>
            <p:ph type="ftr" sz="quarter" idx="3"/>
          </p:nvPr>
        </p:nvSpPr>
        <p:spPr/>
        <p:txBody>
          <a:bodyPr vert="horz" lIns="91440" tIns="45720" rIns="91440" bIns="45720" rtlCol="0" anchor="ctr" anchorCtr="1">
            <a:normAutofit/>
          </a:bodyPr>
          <a:lstStyle>
            <a:lvl1pPr algn="r">
              <a:defRPr sz="900">
                <a:solidFill>
                  <a:schemeClr val="bg2"/>
                </a:solidFill>
              </a:defRPr>
            </a:lvl1pPr>
          </a:lstStyle>
          <a:p>
            <a:r>
              <a:rPr lang="en-US"/>
              <a:t>Powered by www.questback.com     2.10.2023 16:19</a:t>
            </a:r>
          </a:p>
        </p:txBody>
      </p:sp>
    </p:spTree>
    <p:extLst>
      <p:ext uri="{BB962C8B-B14F-4D97-AF65-F5344CB8AC3E}">
        <p14:creationId xmlns:p14="http://schemas.microsoft.com/office/powerpoint/2010/main" val="1020346589"/>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PreContCont">
    <p:spTree>
      <p:nvGrpSpPr>
        <p:cNvPr id="1" name=""/>
        <p:cNvGrpSpPr/>
        <p:nvPr/>
      </p:nvGrpSpPr>
      <p:grpSpPr>
        <a:xfrm>
          <a:off x="0" y="0"/>
          <a:ext cx="0" cy="0"/>
        </a:xfrm>
      </p:grpSpPr>
      <p:sp>
        <p:nvSpPr>
          <p:cNvPr id="8" name="Warn">
            <a:extLst>
              <a:ext uri="{FF2B5EF4-FFF2-40B4-BE49-F238E27FC236}">
                <a16:creationId xmlns:a16="http://schemas.microsoft.com/office/drawing/2014/main" id="{35860C19-CEF4-4406-B1AE-B1ED5B0E5A28}"/>
              </a:ext>
            </a:extLst>
          </p:cNvPr>
          <p:cNvSpPr>
            <a:spLocks noGrp="1"/>
          </p:cNvSpPr>
          <p:nvPr>
            <p:ph type="body" sz="quarter" idx="13" hasCustomPrompt="1"/>
          </p:nvPr>
        </p:nvSpPr>
        <p:spPr>
          <a:xfrm>
            <a:off x="252000" y="2355652"/>
            <a:ext cx="8640000" cy="432196"/>
          </a:xfrm>
          <a:prstGeom prst="rect">
            <a:avLst/>
          </a:prstGeom>
          <a:noFill/>
          <a:ln w="12700">
            <a:solidFill>
              <a:srgbClr val="FF0000"/>
            </a:solidFill>
          </a:ln>
        </p:spPr>
        <p:txBody>
          <a:bodyPr anchor="ctr"/>
          <a:lstStyle>
            <a:lvl1pPr marL="0" indent="0" algn="ctr">
              <a:buNone/>
              <a:defRPr sz="1350">
                <a:solidFill>
                  <a:srgbClr val="FF0000"/>
                </a:solidFill>
                <a:latin typeface="+mn-lt"/>
                <a:cs typeface="Times New Roman" pitchFamily="18" charset="0"/>
              </a:defRPr>
            </a:lvl1pPr>
            <a:lvl2pPr marL="342900" indent="0">
              <a:buNone/>
              <a:defRPr sz="1350">
                <a:solidFill>
                  <a:srgbClr val="FF0000"/>
                </a:solidFill>
              </a:defRPr>
            </a:lvl2pPr>
            <a:lvl3pPr>
              <a:defRPr sz="1350">
                <a:solidFill>
                  <a:srgbClr val="FF0000"/>
                </a:solidFill>
              </a:defRPr>
            </a:lvl3pPr>
            <a:lvl4pPr>
              <a:defRPr sz="1350">
                <a:solidFill>
                  <a:srgbClr val="FF0000"/>
                </a:solidFill>
              </a:defRPr>
            </a:lvl4pPr>
            <a:lvl5pPr>
              <a:defRPr sz="1350">
                <a:solidFill>
                  <a:srgbClr val="FF0000"/>
                </a:solidFill>
              </a:defRPr>
            </a:lvl5pPr>
          </a:lstStyle>
          <a:p>
            <a:pPr lvl="0"/>
            <a:r>
              <a:rPr lang="en-US"/>
              <a:t>Warning</a:t>
            </a:r>
            <a:endParaRPr lang="el-GR"/>
          </a:p>
        </p:txBody>
      </p:sp>
      <p:sp>
        <p:nvSpPr>
          <p:cNvPr id="10" name="PCont"/>
          <p:cNvSpPr>
            <a:spLocks noGrp="1"/>
          </p:cNvSpPr>
          <p:nvPr>
            <p:ph sz="quarter" idx="14"/>
          </p:nvPr>
        </p:nvSpPr>
        <p:spPr>
          <a:xfrm>
            <a:off x="467545" y="3375000"/>
            <a:ext cx="8207375" cy="1350000"/>
          </a:xfrm>
          <a:noFill/>
          <a:ln>
            <a:noFill/>
          </a:ln>
        </p:spPr>
        <p:txBody>
          <a:bodyPr anchor="ctr">
            <a:normAutofit/>
          </a:bodyPr>
          <a:lstStyle>
            <a:lvl1pPr marL="85725" indent="0">
              <a:buNone/>
              <a:defRPr sz="900">
                <a:solidFill>
                  <a:schemeClr val="tx1"/>
                </a:solidFill>
              </a:defRPr>
            </a:lvl1pPr>
          </a:lstStyle>
          <a:p>
            <a:pPr lvl="0"/>
            <a:endParaRPr lang="el-GR"/>
          </a:p>
        </p:txBody>
      </p:sp>
      <p:sp>
        <p:nvSpPr>
          <p:cNvPr id="7" name="Cont1"/>
          <p:cNvSpPr>
            <a:spLocks noGrp="1"/>
          </p:cNvSpPr>
          <p:nvPr>
            <p:ph sz="quarter" idx="15"/>
          </p:nvPr>
        </p:nvSpPr>
        <p:spPr>
          <a:xfrm>
            <a:off x="467545" y="1090800"/>
            <a:ext cx="8207375" cy="2268000"/>
          </a:xfrm>
        </p:spPr>
        <p:txBody>
          <a:bodyPr anchor="ctr">
            <a:normAutofit/>
          </a:bodyPr>
          <a:lstStyle>
            <a:lvl1pPr marL="85725" indent="0">
              <a:buNone/>
              <a:defRPr sz="900"/>
            </a:lvl1pPr>
          </a:lstStyle>
          <a:p>
            <a:pPr lvl="0"/>
            <a:endParaRPr lang="el-GR"/>
          </a:p>
        </p:txBody>
      </p:sp>
      <p:sp>
        <p:nvSpPr>
          <p:cNvPr id="2" name="Title"/>
          <p:cNvSpPr>
            <a:spLocks noGrp="1"/>
          </p:cNvSpPr>
          <p:nvPr>
            <p:ph type="title" hasCustomPrompt="1"/>
          </p:nvPr>
        </p:nvSpPr>
        <p:spPr>
          <a:xfrm>
            <a:off x="467544" y="648000"/>
            <a:ext cx="8208000" cy="410316"/>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1650" kern="1200" cap="none" spc="-100" baseline="0" smtClean="0">
                <a:ln>
                  <a:noFill/>
                </a:ln>
                <a:solidFill>
                  <a:schemeClr val="tx1"/>
                </a:solidFill>
                <a:effectLst/>
                <a:latin typeface="+mn-lt"/>
                <a:ea typeface="+mj-ea"/>
                <a:cs typeface="Arial" pitchFamily="34" charset="0"/>
              </a:defRPr>
            </a:lvl1pPr>
          </a:lstStyle>
          <a:p>
            <a:r>
              <a:rPr lang="en-US"/>
              <a:t>Title</a:t>
            </a:r>
            <a:endParaRPr lang="el-GR"/>
          </a:p>
        </p:txBody>
      </p:sp>
      <p:sp>
        <p:nvSpPr>
          <p:cNvPr id="13" name="Pre"/>
          <p:cNvSpPr>
            <a:spLocks noGrp="1"/>
          </p:cNvSpPr>
          <p:nvPr>
            <p:ph sz="quarter" idx="16" hasCustomPrompt="1"/>
          </p:nvPr>
        </p:nvSpPr>
        <p:spPr>
          <a:xfrm>
            <a:off x="469081" y="162000"/>
            <a:ext cx="8207375" cy="486054"/>
          </a:xfrm>
          <a:noFill/>
          <a:ln>
            <a:noFill/>
          </a:ln>
        </p:spPr>
        <p:txBody>
          <a:bodyPr anchor="ctr">
            <a:normAutofit/>
          </a:bodyPr>
          <a:lstStyle>
            <a:lvl1pPr marL="85725" indent="0">
              <a:buNone/>
              <a:defRPr sz="900"/>
            </a:lvl1pPr>
          </a:lstStyle>
          <a:p>
            <a:pPr lvl="0"/>
            <a:r>
              <a:rPr lang="en-US"/>
              <a:t>Pre Comment</a:t>
            </a:r>
            <a:endParaRPr lang="el-GR"/>
          </a:p>
        </p:txBody>
      </p:sp>
      <p:sp>
        <p:nvSpPr>
          <p:cNvPr id="11" name="RepTitle"/>
          <p:cNvSpPr>
            <a:spLocks noGrp="1"/>
          </p:cNvSpPr>
          <p:nvPr>
            <p:ph sz="quarter" idx="17" hasCustomPrompt="1"/>
          </p:nvPr>
        </p:nvSpPr>
        <p:spPr>
          <a:xfrm>
            <a:off x="0" y="0"/>
            <a:ext cx="9144000" cy="172800"/>
          </a:xfrm>
          <a:noFill/>
          <a:ln>
            <a:noFill/>
          </a:ln>
        </p:spPr>
        <p:txBody>
          <a:bodyPr>
            <a:noAutofit/>
          </a:bodyPr>
          <a:lstStyle>
            <a:lvl1pPr marL="85725" indent="0">
              <a:buNone/>
              <a:defRPr sz="900">
                <a:solidFill>
                  <a:schemeClr val="bg1">
                    <a:lumMod val="65000"/>
                  </a:schemeClr>
                </a:solidFill>
              </a:defRPr>
            </a:lvl1pPr>
          </a:lstStyle>
          <a:p>
            <a:pPr lvl="0"/>
            <a:r>
              <a:rPr lang="en-US" sz="900"/>
              <a:t>Report Title</a:t>
            </a:r>
            <a:endParaRPr lang="el-GR"/>
          </a:p>
        </p:txBody>
      </p:sp>
      <p:sp>
        <p:nvSpPr>
          <p:cNvPr id="14" name="Footer Placeholder 4"/>
          <p:cNvSpPr>
            <a:spLocks noGrp="1"/>
          </p:cNvSpPr>
          <p:nvPr>
            <p:ph type="ftr" sz="quarter" idx="3"/>
          </p:nvPr>
        </p:nvSpPr>
        <p:spPr/>
        <p:txBody>
          <a:bodyPr vert="horz" lIns="91440" tIns="45720" rIns="91440" bIns="45720" rtlCol="0" anchor="ctr" anchorCtr="1">
            <a:normAutofit/>
          </a:bodyPr>
          <a:lstStyle>
            <a:lvl1pPr algn="r">
              <a:defRPr sz="900">
                <a:solidFill>
                  <a:schemeClr val="bg2"/>
                </a:solidFill>
              </a:defRPr>
            </a:lvl1pPr>
          </a:lstStyle>
          <a:p>
            <a:r>
              <a:rPr lang="en-US"/>
              <a:t>Powered by www.questback.com     2.10.2023 16:19</a:t>
            </a:r>
          </a:p>
        </p:txBody>
      </p:sp>
    </p:spTree>
    <p:extLst>
      <p:ext uri="{BB962C8B-B14F-4D97-AF65-F5344CB8AC3E}">
        <p14:creationId xmlns:p14="http://schemas.microsoft.com/office/powerpoint/2010/main" val="1442136787"/>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Cont6">
    <p:spTree>
      <p:nvGrpSpPr>
        <p:cNvPr id="1" name=""/>
        <p:cNvGrpSpPr/>
        <p:nvPr/>
      </p:nvGrpSpPr>
      <p:grpSpPr>
        <a:xfrm>
          <a:off x="0" y="0"/>
          <a:ext cx="0" cy="0"/>
        </a:xfrm>
      </p:grpSpPr>
      <p:sp>
        <p:nvSpPr>
          <p:cNvPr id="11" name="Warn">
            <a:extLst>
              <a:ext uri="{FF2B5EF4-FFF2-40B4-BE49-F238E27FC236}">
                <a16:creationId xmlns:a16="http://schemas.microsoft.com/office/drawing/2014/main" id="{61F87840-3084-470E-A2FC-C42902C40DDE}"/>
              </a:ext>
            </a:extLst>
          </p:cNvPr>
          <p:cNvSpPr>
            <a:spLocks noGrp="1"/>
          </p:cNvSpPr>
          <p:nvPr>
            <p:ph type="body" sz="quarter" idx="13" hasCustomPrompt="1"/>
          </p:nvPr>
        </p:nvSpPr>
        <p:spPr>
          <a:xfrm>
            <a:off x="252000" y="2355652"/>
            <a:ext cx="8640000" cy="432196"/>
          </a:xfrm>
          <a:prstGeom prst="rect">
            <a:avLst/>
          </a:prstGeom>
          <a:noFill/>
          <a:ln w="12700">
            <a:solidFill>
              <a:srgbClr val="FF0000"/>
            </a:solidFill>
          </a:ln>
        </p:spPr>
        <p:txBody>
          <a:bodyPr anchor="ctr"/>
          <a:lstStyle>
            <a:lvl1pPr marL="0" indent="0" algn="ctr">
              <a:buNone/>
              <a:defRPr sz="1350">
                <a:solidFill>
                  <a:srgbClr val="FF0000"/>
                </a:solidFill>
                <a:latin typeface="+mn-lt"/>
                <a:cs typeface="Times New Roman" pitchFamily="18" charset="0"/>
              </a:defRPr>
            </a:lvl1pPr>
            <a:lvl2pPr marL="342900" indent="0">
              <a:buNone/>
              <a:defRPr sz="1350">
                <a:solidFill>
                  <a:srgbClr val="FF0000"/>
                </a:solidFill>
              </a:defRPr>
            </a:lvl2pPr>
            <a:lvl3pPr>
              <a:defRPr sz="1350">
                <a:solidFill>
                  <a:srgbClr val="FF0000"/>
                </a:solidFill>
              </a:defRPr>
            </a:lvl3pPr>
            <a:lvl4pPr>
              <a:defRPr sz="1350">
                <a:solidFill>
                  <a:srgbClr val="FF0000"/>
                </a:solidFill>
              </a:defRPr>
            </a:lvl4pPr>
            <a:lvl5pPr>
              <a:defRPr sz="1350">
                <a:solidFill>
                  <a:srgbClr val="FF0000"/>
                </a:solidFill>
              </a:defRPr>
            </a:lvl5pPr>
          </a:lstStyle>
          <a:p>
            <a:pPr lvl="0"/>
            <a:r>
              <a:rPr lang="en-US"/>
              <a:t>Warning</a:t>
            </a:r>
            <a:endParaRPr lang="el-GR"/>
          </a:p>
        </p:txBody>
      </p:sp>
      <p:sp>
        <p:nvSpPr>
          <p:cNvPr id="20" name="Cont6"/>
          <p:cNvSpPr>
            <a:spLocks noGrp="1"/>
          </p:cNvSpPr>
          <p:nvPr>
            <p:ph sz="quarter" idx="22"/>
          </p:nvPr>
        </p:nvSpPr>
        <p:spPr>
          <a:xfrm>
            <a:off x="5990401" y="2673000"/>
            <a:ext cx="2734767" cy="2052000"/>
          </a:xfrm>
          <a:noFill/>
          <a:ln>
            <a:noFill/>
          </a:ln>
        </p:spPr>
        <p:txBody>
          <a:bodyPr anchor="ctr">
            <a:normAutofit/>
          </a:bodyPr>
          <a:lstStyle>
            <a:lvl1pPr marL="85725" indent="0">
              <a:buNone/>
              <a:defRPr sz="900"/>
            </a:lvl1pPr>
          </a:lstStyle>
          <a:p>
            <a:pPr lvl="0"/>
            <a:endParaRPr lang="el-GR"/>
          </a:p>
        </p:txBody>
      </p:sp>
      <p:sp>
        <p:nvSpPr>
          <p:cNvPr id="19" name="Cont5"/>
          <p:cNvSpPr>
            <a:spLocks noGrp="1"/>
          </p:cNvSpPr>
          <p:nvPr>
            <p:ph sz="quarter" idx="21"/>
          </p:nvPr>
        </p:nvSpPr>
        <p:spPr>
          <a:xfrm>
            <a:off x="3197015" y="2673000"/>
            <a:ext cx="2734767" cy="2052000"/>
          </a:xfrm>
          <a:noFill/>
          <a:ln>
            <a:noFill/>
          </a:ln>
        </p:spPr>
        <p:txBody>
          <a:bodyPr anchor="ctr">
            <a:normAutofit/>
          </a:bodyPr>
          <a:lstStyle>
            <a:lvl1pPr marL="85725" indent="0">
              <a:buNone/>
              <a:defRPr sz="900"/>
            </a:lvl1pPr>
          </a:lstStyle>
          <a:p>
            <a:pPr lvl="0"/>
            <a:endParaRPr lang="el-GR"/>
          </a:p>
        </p:txBody>
      </p:sp>
      <p:sp>
        <p:nvSpPr>
          <p:cNvPr id="18" name="Cont4"/>
          <p:cNvSpPr>
            <a:spLocks noGrp="1"/>
          </p:cNvSpPr>
          <p:nvPr>
            <p:ph sz="quarter" idx="20"/>
          </p:nvPr>
        </p:nvSpPr>
        <p:spPr>
          <a:xfrm>
            <a:off x="403628" y="2673000"/>
            <a:ext cx="2734767" cy="2052000"/>
          </a:xfrm>
          <a:noFill/>
          <a:ln>
            <a:noFill/>
          </a:ln>
        </p:spPr>
        <p:txBody>
          <a:bodyPr anchor="ctr">
            <a:normAutofit/>
          </a:bodyPr>
          <a:lstStyle>
            <a:lvl1pPr marL="85725" indent="0">
              <a:buNone/>
              <a:defRPr sz="900"/>
            </a:lvl1pPr>
          </a:lstStyle>
          <a:p>
            <a:pPr lvl="0"/>
            <a:endParaRPr lang="el-GR"/>
          </a:p>
        </p:txBody>
      </p:sp>
      <p:sp>
        <p:nvSpPr>
          <p:cNvPr id="17" name="Cont3"/>
          <p:cNvSpPr>
            <a:spLocks noGrp="1"/>
          </p:cNvSpPr>
          <p:nvPr>
            <p:ph sz="quarter" idx="19"/>
          </p:nvPr>
        </p:nvSpPr>
        <p:spPr>
          <a:xfrm>
            <a:off x="5990401" y="591300"/>
            <a:ext cx="2734767" cy="2052000"/>
          </a:xfrm>
          <a:noFill/>
          <a:ln>
            <a:noFill/>
          </a:ln>
        </p:spPr>
        <p:txBody>
          <a:bodyPr anchor="ctr">
            <a:normAutofit/>
          </a:bodyPr>
          <a:lstStyle>
            <a:lvl1pPr marL="85725" indent="0">
              <a:buNone/>
              <a:defRPr sz="900"/>
            </a:lvl1pPr>
          </a:lstStyle>
          <a:p>
            <a:pPr lvl="0"/>
            <a:endParaRPr lang="el-GR"/>
          </a:p>
        </p:txBody>
      </p:sp>
      <p:sp>
        <p:nvSpPr>
          <p:cNvPr id="16" name="Cont2"/>
          <p:cNvSpPr>
            <a:spLocks noGrp="1"/>
          </p:cNvSpPr>
          <p:nvPr>
            <p:ph sz="quarter" idx="18"/>
          </p:nvPr>
        </p:nvSpPr>
        <p:spPr>
          <a:xfrm>
            <a:off x="3196801" y="591300"/>
            <a:ext cx="2734767" cy="2052000"/>
          </a:xfrm>
          <a:noFill/>
          <a:ln>
            <a:noFill/>
          </a:ln>
        </p:spPr>
        <p:txBody>
          <a:bodyPr anchor="ctr">
            <a:normAutofit/>
          </a:bodyPr>
          <a:lstStyle>
            <a:lvl1pPr marL="85725" indent="0">
              <a:buNone/>
              <a:defRPr sz="900"/>
            </a:lvl1pPr>
          </a:lstStyle>
          <a:p>
            <a:pPr lvl="0"/>
            <a:endParaRPr lang="el-GR"/>
          </a:p>
        </p:txBody>
      </p:sp>
      <p:sp>
        <p:nvSpPr>
          <p:cNvPr id="15" name="Cont1"/>
          <p:cNvSpPr>
            <a:spLocks noGrp="1"/>
          </p:cNvSpPr>
          <p:nvPr>
            <p:ph sz="quarter" idx="16"/>
          </p:nvPr>
        </p:nvSpPr>
        <p:spPr>
          <a:xfrm>
            <a:off x="404345" y="591300"/>
            <a:ext cx="2734767" cy="2052000"/>
          </a:xfrm>
          <a:noFill/>
          <a:ln>
            <a:noFill/>
          </a:ln>
        </p:spPr>
        <p:txBody>
          <a:bodyPr anchor="ctr">
            <a:normAutofit/>
          </a:bodyPr>
          <a:lstStyle>
            <a:lvl1pPr marL="85725" indent="0">
              <a:buNone/>
              <a:defRPr sz="900"/>
            </a:lvl1pPr>
          </a:lstStyle>
          <a:p>
            <a:pPr lvl="0"/>
            <a:endParaRPr lang="el-GR"/>
          </a:p>
        </p:txBody>
      </p:sp>
      <p:sp>
        <p:nvSpPr>
          <p:cNvPr id="2" name="Title"/>
          <p:cNvSpPr>
            <a:spLocks noGrp="1"/>
          </p:cNvSpPr>
          <p:nvPr>
            <p:ph type="title" hasCustomPrompt="1"/>
          </p:nvPr>
        </p:nvSpPr>
        <p:spPr>
          <a:xfrm>
            <a:off x="467544" y="163212"/>
            <a:ext cx="8208000" cy="410316"/>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1650" kern="1200" cap="none" spc="-100" baseline="0" smtClean="0">
                <a:ln>
                  <a:noFill/>
                </a:ln>
                <a:solidFill>
                  <a:schemeClr val="tx1"/>
                </a:solidFill>
                <a:effectLst/>
                <a:latin typeface="+mn-lt"/>
                <a:ea typeface="+mj-ea"/>
                <a:cs typeface="Arial" pitchFamily="34" charset="0"/>
              </a:defRPr>
            </a:lvl1pPr>
          </a:lstStyle>
          <a:p>
            <a:r>
              <a:rPr lang="en-US"/>
              <a:t>Title</a:t>
            </a:r>
            <a:endParaRPr lang="el-GR"/>
          </a:p>
        </p:txBody>
      </p:sp>
      <p:sp>
        <p:nvSpPr>
          <p:cNvPr id="12" name="RepTitle"/>
          <p:cNvSpPr>
            <a:spLocks noGrp="1"/>
          </p:cNvSpPr>
          <p:nvPr>
            <p:ph sz="quarter" idx="14" hasCustomPrompt="1"/>
          </p:nvPr>
        </p:nvSpPr>
        <p:spPr>
          <a:xfrm>
            <a:off x="0" y="0"/>
            <a:ext cx="9144000" cy="172800"/>
          </a:xfrm>
          <a:noFill/>
          <a:ln>
            <a:noFill/>
          </a:ln>
        </p:spPr>
        <p:txBody>
          <a:bodyPr>
            <a:noAutofit/>
          </a:bodyPr>
          <a:lstStyle>
            <a:lvl1pPr marL="85725" indent="0">
              <a:buNone/>
              <a:defRPr sz="900">
                <a:solidFill>
                  <a:schemeClr val="bg1">
                    <a:lumMod val="65000"/>
                  </a:schemeClr>
                </a:solidFill>
              </a:defRPr>
            </a:lvl1pPr>
          </a:lstStyle>
          <a:p>
            <a:pPr lvl="0"/>
            <a:r>
              <a:rPr lang="en-US" sz="900"/>
              <a:t>Report Title</a:t>
            </a:r>
            <a:endParaRPr lang="el-GR"/>
          </a:p>
        </p:txBody>
      </p:sp>
      <p:sp>
        <p:nvSpPr>
          <p:cNvPr id="21" name="Footer Placeholder 4"/>
          <p:cNvSpPr>
            <a:spLocks noGrp="1"/>
          </p:cNvSpPr>
          <p:nvPr>
            <p:ph type="ftr" sz="quarter" idx="3"/>
          </p:nvPr>
        </p:nvSpPr>
        <p:spPr/>
        <p:txBody>
          <a:bodyPr vert="horz" lIns="91440" tIns="45720" rIns="91440" bIns="45720" rtlCol="0" anchor="ctr" anchorCtr="1">
            <a:normAutofit/>
          </a:bodyPr>
          <a:lstStyle>
            <a:lvl1pPr algn="r">
              <a:defRPr sz="900">
                <a:solidFill>
                  <a:schemeClr val="bg2"/>
                </a:solidFill>
              </a:defRPr>
            </a:lvl1pPr>
          </a:lstStyle>
          <a:p>
            <a:r>
              <a:rPr lang="en-US"/>
              <a:t>Powered by www.questback.com     2.10.2023 16:19</a:t>
            </a:r>
          </a:p>
        </p:txBody>
      </p:sp>
    </p:spTree>
    <p:extLst>
      <p:ext uri="{BB962C8B-B14F-4D97-AF65-F5344CB8AC3E}">
        <p14:creationId xmlns:p14="http://schemas.microsoft.com/office/powerpoint/2010/main" val="3735908791"/>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PreCont6">
    <p:spTree>
      <p:nvGrpSpPr>
        <p:cNvPr id="1" name=""/>
        <p:cNvGrpSpPr/>
        <p:nvPr/>
      </p:nvGrpSpPr>
      <p:grpSpPr>
        <a:xfrm>
          <a:off x="0" y="0"/>
          <a:ext cx="0" cy="0"/>
        </a:xfrm>
      </p:grpSpPr>
      <p:sp>
        <p:nvSpPr>
          <p:cNvPr id="12" name="Warn">
            <a:extLst>
              <a:ext uri="{FF2B5EF4-FFF2-40B4-BE49-F238E27FC236}">
                <a16:creationId xmlns:a16="http://schemas.microsoft.com/office/drawing/2014/main" id="{D3B3B8EA-406B-41AC-8191-6635FD4114A7}"/>
              </a:ext>
            </a:extLst>
          </p:cNvPr>
          <p:cNvSpPr>
            <a:spLocks noGrp="1"/>
          </p:cNvSpPr>
          <p:nvPr>
            <p:ph type="body" sz="quarter" idx="13" hasCustomPrompt="1"/>
          </p:nvPr>
        </p:nvSpPr>
        <p:spPr>
          <a:xfrm>
            <a:off x="252000" y="2355652"/>
            <a:ext cx="8640000" cy="432196"/>
          </a:xfrm>
          <a:prstGeom prst="rect">
            <a:avLst/>
          </a:prstGeom>
          <a:noFill/>
          <a:ln w="12700">
            <a:solidFill>
              <a:srgbClr val="FF0000"/>
            </a:solidFill>
          </a:ln>
        </p:spPr>
        <p:txBody>
          <a:bodyPr anchor="ctr"/>
          <a:lstStyle>
            <a:lvl1pPr marL="0" indent="0" algn="ctr">
              <a:buNone/>
              <a:defRPr sz="1350">
                <a:solidFill>
                  <a:srgbClr val="FF0000"/>
                </a:solidFill>
                <a:latin typeface="+mn-lt"/>
                <a:cs typeface="Times New Roman" pitchFamily="18" charset="0"/>
              </a:defRPr>
            </a:lvl1pPr>
            <a:lvl2pPr marL="342900" indent="0">
              <a:buNone/>
              <a:defRPr sz="1350">
                <a:solidFill>
                  <a:srgbClr val="FF0000"/>
                </a:solidFill>
              </a:defRPr>
            </a:lvl2pPr>
            <a:lvl3pPr>
              <a:defRPr sz="1350">
                <a:solidFill>
                  <a:srgbClr val="FF0000"/>
                </a:solidFill>
              </a:defRPr>
            </a:lvl3pPr>
            <a:lvl4pPr>
              <a:defRPr sz="1350">
                <a:solidFill>
                  <a:srgbClr val="FF0000"/>
                </a:solidFill>
              </a:defRPr>
            </a:lvl4pPr>
            <a:lvl5pPr>
              <a:defRPr sz="1350">
                <a:solidFill>
                  <a:srgbClr val="FF0000"/>
                </a:solidFill>
              </a:defRPr>
            </a:lvl5pPr>
          </a:lstStyle>
          <a:p>
            <a:pPr lvl="0"/>
            <a:r>
              <a:rPr lang="en-US"/>
              <a:t>Warning</a:t>
            </a:r>
            <a:endParaRPr lang="el-GR"/>
          </a:p>
        </p:txBody>
      </p:sp>
      <p:sp>
        <p:nvSpPr>
          <p:cNvPr id="21" name="Cont6"/>
          <p:cNvSpPr>
            <a:spLocks noGrp="1"/>
          </p:cNvSpPr>
          <p:nvPr>
            <p:ph sz="quarter" idx="22"/>
          </p:nvPr>
        </p:nvSpPr>
        <p:spPr>
          <a:xfrm>
            <a:off x="5990401" y="2916000"/>
            <a:ext cx="2734767" cy="1809000"/>
          </a:xfrm>
          <a:noFill/>
          <a:ln>
            <a:noFill/>
          </a:ln>
        </p:spPr>
        <p:txBody>
          <a:bodyPr anchor="ctr">
            <a:normAutofit/>
          </a:bodyPr>
          <a:lstStyle>
            <a:lvl1pPr marL="85725" indent="0">
              <a:buNone/>
              <a:defRPr sz="900"/>
            </a:lvl1pPr>
          </a:lstStyle>
          <a:p>
            <a:pPr lvl="0"/>
            <a:endParaRPr lang="el-GR"/>
          </a:p>
        </p:txBody>
      </p:sp>
      <p:sp>
        <p:nvSpPr>
          <p:cNvPr id="20" name="Cont5"/>
          <p:cNvSpPr>
            <a:spLocks noGrp="1"/>
          </p:cNvSpPr>
          <p:nvPr>
            <p:ph sz="quarter" idx="21"/>
          </p:nvPr>
        </p:nvSpPr>
        <p:spPr>
          <a:xfrm>
            <a:off x="3196801" y="2916000"/>
            <a:ext cx="2734767" cy="1809000"/>
          </a:xfrm>
          <a:noFill/>
          <a:ln>
            <a:noFill/>
          </a:ln>
        </p:spPr>
        <p:txBody>
          <a:bodyPr anchor="ctr">
            <a:normAutofit/>
          </a:bodyPr>
          <a:lstStyle>
            <a:lvl1pPr marL="85725" indent="0">
              <a:buNone/>
              <a:defRPr sz="900"/>
            </a:lvl1pPr>
          </a:lstStyle>
          <a:p>
            <a:pPr lvl="0"/>
            <a:endParaRPr lang="el-GR"/>
          </a:p>
        </p:txBody>
      </p:sp>
      <p:sp>
        <p:nvSpPr>
          <p:cNvPr id="19" name="Cont4"/>
          <p:cNvSpPr>
            <a:spLocks noGrp="1"/>
          </p:cNvSpPr>
          <p:nvPr>
            <p:ph sz="quarter" idx="20"/>
          </p:nvPr>
        </p:nvSpPr>
        <p:spPr>
          <a:xfrm>
            <a:off x="403201" y="2916000"/>
            <a:ext cx="2734767" cy="1809000"/>
          </a:xfrm>
          <a:noFill/>
          <a:ln>
            <a:noFill/>
          </a:ln>
        </p:spPr>
        <p:txBody>
          <a:bodyPr anchor="ctr">
            <a:normAutofit/>
          </a:bodyPr>
          <a:lstStyle>
            <a:lvl1pPr marL="85725" indent="0">
              <a:buNone/>
              <a:defRPr sz="900"/>
            </a:lvl1pPr>
          </a:lstStyle>
          <a:p>
            <a:pPr lvl="0"/>
            <a:endParaRPr lang="el-GR"/>
          </a:p>
        </p:txBody>
      </p:sp>
      <p:sp>
        <p:nvSpPr>
          <p:cNvPr id="18" name="Cont3"/>
          <p:cNvSpPr>
            <a:spLocks noGrp="1"/>
          </p:cNvSpPr>
          <p:nvPr>
            <p:ph sz="quarter" idx="19"/>
          </p:nvPr>
        </p:nvSpPr>
        <p:spPr>
          <a:xfrm>
            <a:off x="5990401" y="1090800"/>
            <a:ext cx="2734767" cy="1809000"/>
          </a:xfrm>
          <a:noFill/>
          <a:ln>
            <a:noFill/>
          </a:ln>
        </p:spPr>
        <p:txBody>
          <a:bodyPr anchor="ctr">
            <a:normAutofit/>
          </a:bodyPr>
          <a:lstStyle>
            <a:lvl1pPr marL="85725" indent="0">
              <a:buNone/>
              <a:defRPr sz="900"/>
            </a:lvl1pPr>
          </a:lstStyle>
          <a:p>
            <a:pPr lvl="0"/>
            <a:endParaRPr lang="el-GR"/>
          </a:p>
        </p:txBody>
      </p:sp>
      <p:sp>
        <p:nvSpPr>
          <p:cNvPr id="17" name="Cont2"/>
          <p:cNvSpPr>
            <a:spLocks noGrp="1"/>
          </p:cNvSpPr>
          <p:nvPr>
            <p:ph sz="quarter" idx="18"/>
          </p:nvPr>
        </p:nvSpPr>
        <p:spPr>
          <a:xfrm>
            <a:off x="3196801" y="1090800"/>
            <a:ext cx="2734767" cy="1809000"/>
          </a:xfrm>
          <a:noFill/>
          <a:ln>
            <a:noFill/>
          </a:ln>
        </p:spPr>
        <p:txBody>
          <a:bodyPr anchor="ctr">
            <a:normAutofit/>
          </a:bodyPr>
          <a:lstStyle>
            <a:lvl1pPr marL="85725" indent="0">
              <a:buNone/>
              <a:defRPr sz="900"/>
            </a:lvl1pPr>
          </a:lstStyle>
          <a:p>
            <a:pPr lvl="0"/>
            <a:endParaRPr lang="el-GR"/>
          </a:p>
        </p:txBody>
      </p:sp>
      <p:sp>
        <p:nvSpPr>
          <p:cNvPr id="16" name="Cont1"/>
          <p:cNvSpPr>
            <a:spLocks noGrp="1"/>
          </p:cNvSpPr>
          <p:nvPr>
            <p:ph sz="quarter" idx="16"/>
          </p:nvPr>
        </p:nvSpPr>
        <p:spPr>
          <a:xfrm>
            <a:off x="403201" y="1090800"/>
            <a:ext cx="2734767" cy="1809000"/>
          </a:xfrm>
          <a:noFill/>
          <a:ln>
            <a:noFill/>
          </a:ln>
        </p:spPr>
        <p:txBody>
          <a:bodyPr anchor="ctr">
            <a:normAutofit/>
          </a:bodyPr>
          <a:lstStyle>
            <a:lvl1pPr marL="85725" indent="0">
              <a:buNone/>
              <a:defRPr sz="900"/>
            </a:lvl1pPr>
          </a:lstStyle>
          <a:p>
            <a:pPr lvl="0"/>
            <a:endParaRPr lang="el-GR"/>
          </a:p>
        </p:txBody>
      </p:sp>
      <p:sp>
        <p:nvSpPr>
          <p:cNvPr id="2" name="Title"/>
          <p:cNvSpPr>
            <a:spLocks noGrp="1"/>
          </p:cNvSpPr>
          <p:nvPr>
            <p:ph type="title" hasCustomPrompt="1"/>
          </p:nvPr>
        </p:nvSpPr>
        <p:spPr>
          <a:xfrm>
            <a:off x="467544" y="648000"/>
            <a:ext cx="8208000" cy="410316"/>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1650" kern="1200" cap="none" spc="-100" baseline="0" smtClean="0">
                <a:ln>
                  <a:noFill/>
                </a:ln>
                <a:solidFill>
                  <a:schemeClr val="tx1"/>
                </a:solidFill>
                <a:effectLst/>
                <a:latin typeface="+mn-lt"/>
                <a:ea typeface="+mj-ea"/>
                <a:cs typeface="Arial" pitchFamily="34" charset="0"/>
              </a:defRPr>
            </a:lvl1pPr>
          </a:lstStyle>
          <a:p>
            <a:r>
              <a:rPr lang="en-US"/>
              <a:t>Title</a:t>
            </a:r>
            <a:endParaRPr lang="el-GR"/>
          </a:p>
        </p:txBody>
      </p:sp>
      <p:sp>
        <p:nvSpPr>
          <p:cNvPr id="15" name="Pre"/>
          <p:cNvSpPr>
            <a:spLocks noGrp="1"/>
          </p:cNvSpPr>
          <p:nvPr>
            <p:ph sz="quarter" idx="14" hasCustomPrompt="1"/>
          </p:nvPr>
        </p:nvSpPr>
        <p:spPr>
          <a:xfrm>
            <a:off x="467545" y="162000"/>
            <a:ext cx="8207375" cy="486000"/>
          </a:xfrm>
          <a:noFill/>
          <a:ln>
            <a:noFill/>
          </a:ln>
        </p:spPr>
        <p:txBody>
          <a:bodyPr anchor="ctr"/>
          <a:lstStyle>
            <a:lvl1pPr marL="85725" indent="0">
              <a:buNone/>
              <a:defRPr sz="900">
                <a:solidFill>
                  <a:schemeClr val="tx1"/>
                </a:solidFill>
              </a:defRPr>
            </a:lvl1pPr>
          </a:lstStyle>
          <a:p>
            <a:pPr lvl="0"/>
            <a:r>
              <a:rPr lang="en-US"/>
              <a:t>Pre Comment</a:t>
            </a:r>
            <a:endParaRPr lang="el-GR"/>
          </a:p>
        </p:txBody>
      </p:sp>
      <p:sp>
        <p:nvSpPr>
          <p:cNvPr id="13" name="RepTitle"/>
          <p:cNvSpPr>
            <a:spLocks noGrp="1"/>
          </p:cNvSpPr>
          <p:nvPr>
            <p:ph sz="quarter" idx="23" hasCustomPrompt="1"/>
          </p:nvPr>
        </p:nvSpPr>
        <p:spPr>
          <a:xfrm>
            <a:off x="0" y="0"/>
            <a:ext cx="9144000" cy="172800"/>
          </a:xfrm>
          <a:noFill/>
          <a:ln>
            <a:noFill/>
          </a:ln>
        </p:spPr>
        <p:txBody>
          <a:bodyPr>
            <a:noAutofit/>
          </a:bodyPr>
          <a:lstStyle>
            <a:lvl1pPr marL="85725" indent="0">
              <a:buNone/>
              <a:defRPr sz="900">
                <a:solidFill>
                  <a:schemeClr val="bg1">
                    <a:lumMod val="65000"/>
                  </a:schemeClr>
                </a:solidFill>
              </a:defRPr>
            </a:lvl1pPr>
          </a:lstStyle>
          <a:p>
            <a:pPr lvl="0"/>
            <a:r>
              <a:rPr lang="en-US" sz="900"/>
              <a:t>Report Title</a:t>
            </a:r>
            <a:endParaRPr lang="el-GR"/>
          </a:p>
        </p:txBody>
      </p:sp>
      <p:sp>
        <p:nvSpPr>
          <p:cNvPr id="22" name="Footer Placeholder 4"/>
          <p:cNvSpPr>
            <a:spLocks noGrp="1"/>
          </p:cNvSpPr>
          <p:nvPr>
            <p:ph type="ftr" sz="quarter" idx="3"/>
          </p:nvPr>
        </p:nvSpPr>
        <p:spPr/>
        <p:txBody>
          <a:bodyPr vert="horz" lIns="91440" tIns="45720" rIns="91440" bIns="45720" rtlCol="0" anchor="ctr" anchorCtr="1">
            <a:normAutofit/>
          </a:bodyPr>
          <a:lstStyle>
            <a:lvl1pPr algn="r">
              <a:defRPr sz="900">
                <a:solidFill>
                  <a:schemeClr val="bg2"/>
                </a:solidFill>
              </a:defRPr>
            </a:lvl1pPr>
          </a:lstStyle>
          <a:p>
            <a:r>
              <a:rPr lang="en-US"/>
              <a:t>Powered by www.questback.com     2.10.2023 16:19</a:t>
            </a:r>
          </a:p>
        </p:txBody>
      </p:sp>
    </p:spTree>
    <p:extLst>
      <p:ext uri="{BB962C8B-B14F-4D97-AF65-F5344CB8AC3E}">
        <p14:creationId xmlns:p14="http://schemas.microsoft.com/office/powerpoint/2010/main" val="1791273908"/>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Cont6Cont">
    <p:spTree>
      <p:nvGrpSpPr>
        <p:cNvPr id="1" name=""/>
        <p:cNvGrpSpPr/>
        <p:nvPr/>
      </p:nvGrpSpPr>
      <p:grpSpPr>
        <a:xfrm>
          <a:off x="0" y="0"/>
          <a:ext cx="0" cy="0"/>
        </a:xfrm>
      </p:grpSpPr>
      <p:sp>
        <p:nvSpPr>
          <p:cNvPr id="12" name="Warn">
            <a:extLst>
              <a:ext uri="{FF2B5EF4-FFF2-40B4-BE49-F238E27FC236}">
                <a16:creationId xmlns:a16="http://schemas.microsoft.com/office/drawing/2014/main" id="{7420379E-EFA3-4229-85F1-138CD671E219}"/>
              </a:ext>
            </a:extLst>
          </p:cNvPr>
          <p:cNvSpPr>
            <a:spLocks noGrp="1"/>
          </p:cNvSpPr>
          <p:nvPr>
            <p:ph type="body" sz="quarter" idx="13" hasCustomPrompt="1"/>
          </p:nvPr>
        </p:nvSpPr>
        <p:spPr>
          <a:xfrm>
            <a:off x="252000" y="2355652"/>
            <a:ext cx="8640000" cy="432196"/>
          </a:xfrm>
          <a:prstGeom prst="rect">
            <a:avLst/>
          </a:prstGeom>
          <a:noFill/>
          <a:ln w="12700">
            <a:solidFill>
              <a:srgbClr val="FF0000"/>
            </a:solidFill>
          </a:ln>
        </p:spPr>
        <p:txBody>
          <a:bodyPr anchor="ctr"/>
          <a:lstStyle>
            <a:lvl1pPr marL="0" indent="0" algn="ctr">
              <a:buNone/>
              <a:defRPr sz="1350">
                <a:solidFill>
                  <a:srgbClr val="FF0000"/>
                </a:solidFill>
                <a:latin typeface="+mn-lt"/>
                <a:cs typeface="Times New Roman" pitchFamily="18" charset="0"/>
              </a:defRPr>
            </a:lvl1pPr>
            <a:lvl2pPr marL="342900" indent="0">
              <a:buNone/>
              <a:defRPr sz="1350">
                <a:solidFill>
                  <a:srgbClr val="FF0000"/>
                </a:solidFill>
              </a:defRPr>
            </a:lvl2pPr>
            <a:lvl3pPr>
              <a:defRPr sz="1350">
                <a:solidFill>
                  <a:srgbClr val="FF0000"/>
                </a:solidFill>
              </a:defRPr>
            </a:lvl3pPr>
            <a:lvl4pPr>
              <a:defRPr sz="1350">
                <a:solidFill>
                  <a:srgbClr val="FF0000"/>
                </a:solidFill>
              </a:defRPr>
            </a:lvl4pPr>
            <a:lvl5pPr>
              <a:defRPr sz="1350">
                <a:solidFill>
                  <a:srgbClr val="FF0000"/>
                </a:solidFill>
              </a:defRPr>
            </a:lvl5pPr>
          </a:lstStyle>
          <a:p>
            <a:pPr lvl="0"/>
            <a:r>
              <a:rPr lang="en-US"/>
              <a:t>Warning</a:t>
            </a:r>
            <a:endParaRPr lang="el-GR"/>
          </a:p>
        </p:txBody>
      </p:sp>
      <p:sp>
        <p:nvSpPr>
          <p:cNvPr id="22" name="PCont"/>
          <p:cNvSpPr>
            <a:spLocks noGrp="1"/>
          </p:cNvSpPr>
          <p:nvPr>
            <p:ph sz="quarter" idx="17"/>
          </p:nvPr>
        </p:nvSpPr>
        <p:spPr>
          <a:xfrm>
            <a:off x="467545" y="3381840"/>
            <a:ext cx="8207375" cy="1350000"/>
          </a:xfrm>
          <a:noFill/>
          <a:ln>
            <a:noFill/>
          </a:ln>
        </p:spPr>
        <p:txBody>
          <a:bodyPr anchor="ctr">
            <a:normAutofit/>
          </a:bodyPr>
          <a:lstStyle>
            <a:lvl1pPr marL="85725" indent="0">
              <a:buNone/>
              <a:defRPr sz="900"/>
            </a:lvl1pPr>
          </a:lstStyle>
          <a:p>
            <a:pPr lvl="0"/>
            <a:endParaRPr lang="el-GR"/>
          </a:p>
        </p:txBody>
      </p:sp>
      <p:sp>
        <p:nvSpPr>
          <p:cNvPr id="21" name="Cont6"/>
          <p:cNvSpPr>
            <a:spLocks noGrp="1"/>
          </p:cNvSpPr>
          <p:nvPr>
            <p:ph sz="quarter" idx="22"/>
          </p:nvPr>
        </p:nvSpPr>
        <p:spPr>
          <a:xfrm>
            <a:off x="5990401" y="2000700"/>
            <a:ext cx="2734767" cy="1404000"/>
          </a:xfrm>
          <a:noFill/>
          <a:ln>
            <a:noFill/>
          </a:ln>
        </p:spPr>
        <p:txBody>
          <a:bodyPr anchor="ctr">
            <a:normAutofit/>
          </a:bodyPr>
          <a:lstStyle>
            <a:lvl1pPr marL="85725" indent="0">
              <a:buNone/>
              <a:defRPr sz="900"/>
            </a:lvl1pPr>
          </a:lstStyle>
          <a:p>
            <a:pPr lvl="0"/>
            <a:endParaRPr lang="el-GR"/>
          </a:p>
        </p:txBody>
      </p:sp>
      <p:sp>
        <p:nvSpPr>
          <p:cNvPr id="20" name="Cont5"/>
          <p:cNvSpPr>
            <a:spLocks noGrp="1"/>
          </p:cNvSpPr>
          <p:nvPr>
            <p:ph sz="quarter" idx="21"/>
          </p:nvPr>
        </p:nvSpPr>
        <p:spPr>
          <a:xfrm>
            <a:off x="3197294" y="2000700"/>
            <a:ext cx="2734767" cy="1404000"/>
          </a:xfrm>
          <a:noFill/>
          <a:ln>
            <a:noFill/>
          </a:ln>
        </p:spPr>
        <p:txBody>
          <a:bodyPr anchor="ctr">
            <a:normAutofit/>
          </a:bodyPr>
          <a:lstStyle>
            <a:lvl1pPr marL="85725" indent="0">
              <a:buNone/>
              <a:defRPr sz="900"/>
            </a:lvl1pPr>
          </a:lstStyle>
          <a:p>
            <a:pPr lvl="0"/>
            <a:endParaRPr lang="el-GR"/>
          </a:p>
        </p:txBody>
      </p:sp>
      <p:sp>
        <p:nvSpPr>
          <p:cNvPr id="19" name="Cont4"/>
          <p:cNvSpPr>
            <a:spLocks noGrp="1"/>
          </p:cNvSpPr>
          <p:nvPr>
            <p:ph sz="quarter" idx="20"/>
          </p:nvPr>
        </p:nvSpPr>
        <p:spPr>
          <a:xfrm>
            <a:off x="403628" y="2000700"/>
            <a:ext cx="2734767" cy="1404000"/>
          </a:xfrm>
          <a:noFill/>
          <a:ln>
            <a:noFill/>
          </a:ln>
        </p:spPr>
        <p:txBody>
          <a:bodyPr anchor="ctr">
            <a:normAutofit/>
          </a:bodyPr>
          <a:lstStyle>
            <a:lvl1pPr marL="85725" indent="0">
              <a:buNone/>
              <a:defRPr sz="900"/>
            </a:lvl1pPr>
          </a:lstStyle>
          <a:p>
            <a:pPr lvl="0"/>
            <a:endParaRPr lang="el-GR"/>
          </a:p>
        </p:txBody>
      </p:sp>
      <p:sp>
        <p:nvSpPr>
          <p:cNvPr id="18" name="Cont3"/>
          <p:cNvSpPr>
            <a:spLocks noGrp="1"/>
          </p:cNvSpPr>
          <p:nvPr>
            <p:ph sz="quarter" idx="19"/>
          </p:nvPr>
        </p:nvSpPr>
        <p:spPr>
          <a:xfrm>
            <a:off x="5990401" y="585900"/>
            <a:ext cx="2734767" cy="1404000"/>
          </a:xfrm>
          <a:noFill/>
          <a:ln>
            <a:noFill/>
          </a:ln>
        </p:spPr>
        <p:txBody>
          <a:bodyPr anchor="ctr">
            <a:normAutofit/>
          </a:bodyPr>
          <a:lstStyle>
            <a:lvl1pPr marL="85725" indent="0">
              <a:buNone/>
              <a:defRPr sz="900"/>
            </a:lvl1pPr>
          </a:lstStyle>
          <a:p>
            <a:pPr lvl="0"/>
            <a:endParaRPr lang="el-GR"/>
          </a:p>
        </p:txBody>
      </p:sp>
      <p:sp>
        <p:nvSpPr>
          <p:cNvPr id="17" name="Cont2"/>
          <p:cNvSpPr>
            <a:spLocks noGrp="1"/>
          </p:cNvSpPr>
          <p:nvPr>
            <p:ph sz="quarter" idx="18"/>
          </p:nvPr>
        </p:nvSpPr>
        <p:spPr>
          <a:xfrm>
            <a:off x="3196801" y="585900"/>
            <a:ext cx="2734767" cy="1404311"/>
          </a:xfrm>
          <a:noFill/>
          <a:ln>
            <a:noFill/>
          </a:ln>
        </p:spPr>
        <p:txBody>
          <a:bodyPr anchor="ctr">
            <a:normAutofit/>
          </a:bodyPr>
          <a:lstStyle>
            <a:lvl1pPr marL="85725" indent="0">
              <a:buNone/>
              <a:defRPr sz="900"/>
            </a:lvl1pPr>
          </a:lstStyle>
          <a:p>
            <a:pPr lvl="0"/>
            <a:endParaRPr lang="el-GR"/>
          </a:p>
        </p:txBody>
      </p:sp>
      <p:sp>
        <p:nvSpPr>
          <p:cNvPr id="15" name="Cont1"/>
          <p:cNvSpPr>
            <a:spLocks noGrp="1"/>
          </p:cNvSpPr>
          <p:nvPr>
            <p:ph sz="quarter" idx="16"/>
          </p:nvPr>
        </p:nvSpPr>
        <p:spPr>
          <a:xfrm>
            <a:off x="404345" y="585665"/>
            <a:ext cx="2734767" cy="1404000"/>
          </a:xfrm>
          <a:noFill/>
          <a:ln>
            <a:noFill/>
          </a:ln>
        </p:spPr>
        <p:txBody>
          <a:bodyPr anchor="ctr">
            <a:normAutofit/>
          </a:bodyPr>
          <a:lstStyle>
            <a:lvl1pPr marL="85725" indent="0">
              <a:buNone/>
              <a:defRPr sz="900"/>
            </a:lvl1pPr>
          </a:lstStyle>
          <a:p>
            <a:pPr lvl="0"/>
            <a:endParaRPr lang="el-GR"/>
          </a:p>
        </p:txBody>
      </p:sp>
      <p:sp>
        <p:nvSpPr>
          <p:cNvPr id="2" name="Title"/>
          <p:cNvSpPr>
            <a:spLocks noGrp="1"/>
          </p:cNvSpPr>
          <p:nvPr>
            <p:ph type="title" hasCustomPrompt="1"/>
          </p:nvPr>
        </p:nvSpPr>
        <p:spPr>
          <a:xfrm>
            <a:off x="467544" y="163212"/>
            <a:ext cx="8208000" cy="410316"/>
          </a:xfrm>
          <a:prstGeom prst="rect">
            <a:avLst/>
          </a:prstGeom>
          <a:noFill/>
          <a:ln>
            <a:noFill/>
          </a:ln>
        </p:spPr>
        <p:style>
          <a:lnRef idx="2">
            <a:schemeClr val="accent4"/>
          </a:lnRef>
          <a:fillRef idx="1">
            <a:schemeClr val="lt1"/>
          </a:fillRef>
          <a:effectRef idx="0">
            <a:schemeClr val="accent4"/>
          </a:effectRef>
          <a:fontRef idx="none"/>
        </p:style>
        <p:txBody>
          <a:bodyPr>
            <a:normAutofit/>
          </a:bodyPr>
          <a:lstStyle>
            <a:lvl1pPr>
              <a:defRPr lang="en-US" sz="1650" kern="1200" cap="none" spc="-100" baseline="0" smtClean="0">
                <a:ln>
                  <a:noFill/>
                </a:ln>
                <a:solidFill>
                  <a:schemeClr val="tx1"/>
                </a:solidFill>
                <a:effectLst/>
                <a:latin typeface="+mn-lt"/>
                <a:ea typeface="+mj-ea"/>
                <a:cs typeface="Arial" pitchFamily="34" charset="0"/>
              </a:defRPr>
            </a:lvl1pPr>
          </a:lstStyle>
          <a:p>
            <a:r>
              <a:rPr lang="en-US"/>
              <a:t>Title</a:t>
            </a:r>
            <a:endParaRPr lang="el-GR"/>
          </a:p>
        </p:txBody>
      </p:sp>
      <p:sp>
        <p:nvSpPr>
          <p:cNvPr id="13" name="RepTitle"/>
          <p:cNvSpPr>
            <a:spLocks noGrp="1"/>
          </p:cNvSpPr>
          <p:nvPr>
            <p:ph sz="quarter" idx="14" hasCustomPrompt="1"/>
          </p:nvPr>
        </p:nvSpPr>
        <p:spPr>
          <a:xfrm>
            <a:off x="0" y="0"/>
            <a:ext cx="9144000" cy="172800"/>
          </a:xfrm>
          <a:noFill/>
          <a:ln>
            <a:noFill/>
          </a:ln>
        </p:spPr>
        <p:txBody>
          <a:bodyPr>
            <a:noAutofit/>
          </a:bodyPr>
          <a:lstStyle>
            <a:lvl1pPr marL="85725" indent="0">
              <a:buNone/>
              <a:defRPr sz="900">
                <a:solidFill>
                  <a:schemeClr val="bg1">
                    <a:lumMod val="65000"/>
                  </a:schemeClr>
                </a:solidFill>
              </a:defRPr>
            </a:lvl1pPr>
          </a:lstStyle>
          <a:p>
            <a:pPr lvl="0"/>
            <a:r>
              <a:rPr lang="en-US" sz="900"/>
              <a:t>Report Title</a:t>
            </a:r>
            <a:endParaRPr lang="el-GR"/>
          </a:p>
        </p:txBody>
      </p:sp>
      <p:sp>
        <p:nvSpPr>
          <p:cNvPr id="23" name="Footer Placeholder 4"/>
          <p:cNvSpPr>
            <a:spLocks noGrp="1"/>
          </p:cNvSpPr>
          <p:nvPr>
            <p:ph type="ftr" sz="quarter" idx="3"/>
          </p:nvPr>
        </p:nvSpPr>
        <p:spPr/>
        <p:txBody>
          <a:bodyPr vert="horz" lIns="91440" tIns="45720" rIns="91440" bIns="45720" rtlCol="0" anchor="ctr" anchorCtr="1">
            <a:normAutofit/>
          </a:bodyPr>
          <a:lstStyle>
            <a:lvl1pPr algn="r">
              <a:defRPr sz="900">
                <a:solidFill>
                  <a:schemeClr val="bg2"/>
                </a:solidFill>
              </a:defRPr>
            </a:lvl1pPr>
          </a:lstStyle>
          <a:p>
            <a:r>
              <a:rPr lang="en-US"/>
              <a:t>Powered by www.questback.com     2.10.2023 16:19</a:t>
            </a:r>
          </a:p>
        </p:txBody>
      </p:sp>
    </p:spTree>
    <p:extLst>
      <p:ext uri="{BB962C8B-B14F-4D97-AF65-F5344CB8AC3E}">
        <p14:creationId xmlns:p14="http://schemas.microsoft.com/office/powerpoint/2010/main" val="551479956"/>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6" name="Slide Number Placeholder 5"/>
          <p:cNvSpPr>
            <a:spLocks noGrp="1"/>
          </p:cNvSpPr>
          <p:nvPr>
            <p:ph type="sldNum" sz="quarter" idx="4"/>
          </p:nvPr>
        </p:nvSpPr>
        <p:spPr>
          <a:xfrm>
            <a:off x="8531788" y="4236720"/>
            <a:ext cx="548640" cy="297180"/>
          </a:xfrm>
          <a:prstGeom prst="bracketPair">
            <a:avLst>
              <a:gd name="adj" fmla="val 17949"/>
            </a:avLst>
          </a:prstGeom>
          <a:ln w="19050">
            <a:solidFill>
              <a:srgbClr val="FFFFFF"/>
            </a:solidFill>
          </a:ln>
        </p:spPr>
        <p:txBody>
          <a:bodyPr vert="horz" lIns="0" tIns="0" rIns="0" bIns="0" rtlCol="0" anchor="ctr"/>
          <a:lstStyle>
            <a:lvl1pPr algn="ctr">
              <a:defRPr sz="1350">
                <a:solidFill>
                  <a:srgbClr val="FFFFFF"/>
                </a:solidFill>
              </a:defRPr>
            </a:lvl1pPr>
          </a:lstStyle>
          <a:p>
            <a:fld id="{6E2D2B3B-882E-40F3-A32F-6DD516915044}" type="slidenum">
              <a:rPr lang="en-US" smtClean="0"/>
              <a:t>‹#›</a:t>
            </a:fld>
            <a:endParaRPr lang="en-US"/>
          </a:p>
        </p:txBody>
      </p:sp>
      <p:sp>
        <p:nvSpPr>
          <p:cNvPr id="5" name="Footer Placeholder 4"/>
          <p:cNvSpPr>
            <a:spLocks noGrp="1"/>
          </p:cNvSpPr>
          <p:nvPr>
            <p:ph type="ftr" sz="quarter" idx="3"/>
          </p:nvPr>
        </p:nvSpPr>
        <p:spPr>
          <a:xfrm rot="16200000">
            <a:off x="6634035" y="2320409"/>
            <a:ext cx="4594621" cy="365760"/>
          </a:xfrm>
          <a:prstGeom prst="rect">
            <a:avLst/>
          </a:prstGeom>
        </p:spPr>
        <p:txBody>
          <a:bodyPr vert="horz" lIns="91440" tIns="45720" rIns="91440" bIns="45720" rtlCol="0" anchor="ctr" anchorCtr="1">
            <a:normAutofit/>
          </a:bodyPr>
          <a:lstStyle>
            <a:lvl1pPr algn="r">
              <a:defRPr sz="900">
                <a:solidFill>
                  <a:schemeClr val="bg2"/>
                </a:solidFill>
              </a:defRPr>
            </a:lvl1pPr>
          </a:lstStyle>
          <a:p>
            <a:r>
              <a:rPr lang="en-US"/>
              <a:t>Powered by www.questback.com     2.10.2023 16:19</a:t>
            </a:r>
          </a:p>
        </p:txBody>
      </p:sp>
      <p:sp>
        <p:nvSpPr>
          <p:cNvPr id="3" name="Text Placeholder 2"/>
          <p:cNvSpPr>
            <a:spLocks noGrp="1"/>
          </p:cNvSpPr>
          <p:nvPr>
            <p:ph type="body" idx="1"/>
          </p:nvPr>
        </p:nvSpPr>
        <p:spPr>
          <a:xfrm>
            <a:off x="457200" y="1200150"/>
            <a:ext cx="7620000" cy="36004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p:ph type="title"/>
          </p:nvPr>
        </p:nvSpPr>
        <p:spPr>
          <a:xfrm>
            <a:off x="457200" y="205979"/>
            <a:ext cx="7620000" cy="857250"/>
          </a:xfrm>
          <a:prstGeom prst="rect">
            <a:avLst/>
          </a:prstGeom>
        </p:spPr>
        <p:txBody>
          <a:bodyPr vert="horz" lIns="91440" tIns="45720" rIns="91440" bIns="45720" rtlCol="0" anchor="ctr">
            <a:noAutofit/>
          </a:bodyPr>
          <a:lstStyle/>
          <a:p>
            <a:r>
              <a:rPr lang="en-US"/>
              <a:t>Click to edit Master title style</a:t>
            </a:r>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61" r:id="rId3"/>
    <p:sldLayoutId id="2147483662" r:id="rId4"/>
    <p:sldLayoutId id="2147483686" r:id="rId5"/>
    <p:sldLayoutId id="2147483668" r:id="rId6"/>
    <p:sldLayoutId id="2147483691" r:id="rId7"/>
    <p:sldLayoutId id="2147483692" r:id="rId8"/>
    <p:sldLayoutId id="2147483689" r:id="rId9"/>
    <p:sldLayoutId id="2147483687" r:id="rId10"/>
  </p:sldLayoutIdLst>
  <p:transition/>
  <p:timing/>
  <p:txStyles>
    <p:titleStyle>
      <a:lvl1pPr algn="l" defTabSz="685800" rtl="0" eaLnBrk="1" latinLnBrk="0" hangingPunct="1">
        <a:spcBef>
          <a:spcPct val="0"/>
        </a:spcBef>
        <a:buNone/>
        <a:defRPr sz="3450" kern="1200" cap="none" spc="-100" baseline="0">
          <a:ln>
            <a:noFill/>
          </a:ln>
          <a:solidFill>
            <a:schemeClr val="tx2"/>
          </a:solidFill>
          <a:effectLst/>
          <a:latin typeface="+mn-lt"/>
          <a:ea typeface="+mj-ea"/>
          <a:cs typeface="+mj-cs"/>
        </a:defRPr>
      </a:lvl1pPr>
    </p:titleStyle>
    <p:bodyStyle>
      <a:lvl1pPr marL="257175" indent="-171450" algn="l" defTabSz="685800" rtl="0" eaLnBrk="1" latinLnBrk="0" hangingPunct="1">
        <a:spcBef>
          <a:spcPct val="20000"/>
        </a:spcBef>
        <a:buClr>
          <a:schemeClr val="accent1"/>
        </a:buClr>
        <a:buFont typeface="Arial" pitchFamily="34" charset="0"/>
        <a:buChar char="•"/>
        <a:defRPr sz="1650" kern="1200">
          <a:solidFill>
            <a:schemeClr val="tx1"/>
          </a:solidFill>
          <a:latin typeface="+mn-lt"/>
          <a:ea typeface="+mn-ea"/>
          <a:cs typeface="+mn-cs"/>
        </a:defRPr>
      </a:lvl1pPr>
      <a:lvl2pPr marL="480060" indent="-171450" algn="l" defTabSz="685800" rtl="0" eaLnBrk="1" latinLnBrk="0" hangingPunct="1">
        <a:spcBef>
          <a:spcPct val="20000"/>
        </a:spcBef>
        <a:buClr>
          <a:schemeClr val="accent2"/>
        </a:buClr>
        <a:buFont typeface="Arial" pitchFamily="34" charset="0"/>
        <a:buChar char="•"/>
        <a:defRPr sz="1500" kern="1200">
          <a:solidFill>
            <a:schemeClr val="tx1"/>
          </a:solidFill>
          <a:latin typeface="+mn-lt"/>
          <a:ea typeface="+mn-ea"/>
          <a:cs typeface="+mn-cs"/>
        </a:defRPr>
      </a:lvl2pPr>
      <a:lvl3pPr marL="754380" indent="-171450" algn="l" defTabSz="685800" rtl="0" eaLnBrk="1" latinLnBrk="0" hangingPunct="1">
        <a:spcBef>
          <a:spcPct val="20000"/>
        </a:spcBef>
        <a:buClr>
          <a:schemeClr val="accent3"/>
        </a:buClr>
        <a:buFont typeface="Arial" pitchFamily="34" charset="0"/>
        <a:buChar char="•"/>
        <a:defRPr sz="1350" kern="1200">
          <a:solidFill>
            <a:schemeClr val="tx1"/>
          </a:solidFill>
          <a:latin typeface="+mn-lt"/>
          <a:ea typeface="+mn-ea"/>
          <a:cs typeface="+mn-cs"/>
        </a:defRPr>
      </a:lvl3pPr>
      <a:lvl4pPr marL="960120" indent="-171450" algn="l" defTabSz="685800" rtl="0" eaLnBrk="1" latinLnBrk="0" hangingPunct="1">
        <a:spcBef>
          <a:spcPct val="20000"/>
        </a:spcBef>
        <a:buClr>
          <a:schemeClr val="accent4"/>
        </a:buClr>
        <a:buFont typeface="Arial" pitchFamily="34" charset="0"/>
        <a:buChar char="•"/>
        <a:defRPr sz="1200" kern="1200">
          <a:solidFill>
            <a:schemeClr val="tx1"/>
          </a:solidFill>
          <a:latin typeface="+mn-lt"/>
          <a:ea typeface="+mn-ea"/>
          <a:cs typeface="+mn-cs"/>
        </a:defRPr>
      </a:lvl4pPr>
      <a:lvl5pPr marL="1165860" indent="-171450" algn="l" defTabSz="685800" rtl="0" eaLnBrk="1" latinLnBrk="0" hangingPunct="1">
        <a:spcBef>
          <a:spcPct val="20000"/>
        </a:spcBef>
        <a:buClr>
          <a:schemeClr val="accent5"/>
        </a:buClr>
        <a:buFont typeface="Arial" pitchFamily="34" charset="0"/>
        <a:buChar char="•"/>
        <a:defRPr sz="1050" kern="1200" baseline="0">
          <a:solidFill>
            <a:schemeClr val="tx1"/>
          </a:solidFill>
          <a:latin typeface="+mn-lt"/>
          <a:ea typeface="+mn-ea"/>
          <a:cs typeface="+mn-cs"/>
        </a:defRPr>
      </a:lvl5pPr>
      <a:lvl6pPr marL="1303020" indent="-137160" algn="l" defTabSz="685800" rtl="0" eaLnBrk="1" latinLnBrk="0" hangingPunct="1">
        <a:spcBef>
          <a:spcPct val="20000"/>
        </a:spcBef>
        <a:buClr>
          <a:schemeClr val="accent1"/>
        </a:buClr>
        <a:buFont typeface="Arial" pitchFamily="34" charset="0"/>
        <a:buChar char="•"/>
        <a:defRPr sz="1050" kern="1200" baseline="0">
          <a:solidFill>
            <a:schemeClr val="tx1"/>
          </a:solidFill>
          <a:latin typeface="+mn-lt"/>
          <a:ea typeface="+mn-ea"/>
          <a:cs typeface="+mn-cs"/>
        </a:defRPr>
      </a:lvl6pPr>
      <a:lvl7pPr marL="1440180" indent="-137160" algn="l" defTabSz="685800" rtl="0" eaLnBrk="1" latinLnBrk="0" hangingPunct="1">
        <a:spcBef>
          <a:spcPct val="20000"/>
        </a:spcBef>
        <a:buClr>
          <a:schemeClr val="accent2"/>
        </a:buClr>
        <a:buFont typeface="Arial" pitchFamily="34" charset="0"/>
        <a:buChar char="•"/>
        <a:defRPr sz="1050" kern="1200">
          <a:solidFill>
            <a:schemeClr val="tx1"/>
          </a:solidFill>
          <a:latin typeface="+mn-lt"/>
          <a:ea typeface="+mn-ea"/>
          <a:cs typeface="+mn-cs"/>
        </a:defRPr>
      </a:lvl7pPr>
      <a:lvl8pPr marL="1577340" indent="-137160" algn="l" defTabSz="685800" rtl="0" eaLnBrk="1" latinLnBrk="0" hangingPunct="1">
        <a:spcBef>
          <a:spcPct val="20000"/>
        </a:spcBef>
        <a:buClr>
          <a:schemeClr val="accent3"/>
        </a:buClr>
        <a:buFont typeface="Arial" pitchFamily="34" charset="0"/>
        <a:buChar char="•"/>
        <a:defRPr sz="1050" kern="1200">
          <a:solidFill>
            <a:schemeClr val="tx1"/>
          </a:solidFill>
          <a:latin typeface="+mn-lt"/>
          <a:ea typeface="+mn-ea"/>
          <a:cs typeface="+mn-cs"/>
        </a:defRPr>
      </a:lvl8pPr>
      <a:lvl9pPr marL="1714500" indent="-137160" algn="l" defTabSz="685800" rtl="0" eaLnBrk="1" latinLnBrk="0" hangingPunct="1">
        <a:spcBef>
          <a:spcPct val="20000"/>
        </a:spcBef>
        <a:buClr>
          <a:schemeClr val="accent4"/>
        </a:buClr>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chart" Target="../charts/chart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chart" Target="../charts/char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4" name="Title"/>
          <p:cNvSpPr>
            <a:spLocks noGrp="1"/>
          </p:cNvSpPr>
          <p:nvPr>
            <p:ph type="title" hasCustomPrompt="1"/>
          </p:nvPr>
        </p:nvSpPr>
        <p:spPr/>
        <p:txBody>
          <a:bodyPr>
            <a:normAutofit/>
          </a:bodyPr>
          <a:lstStyle>
            <a:lvl1pPr>
              <a:defRPr lang="el-GR" sz="1650" kern="1200" cap="none" spc="-100" baseline="0">
                <a:ln>
                  <a:noFill/>
                </a:ln>
                <a:solidFill>
                  <a:schemeClr val="tx1"/>
                </a:solidFill>
                <a:effectLst/>
                <a:latin typeface="+mn-lt"/>
                <a:ea typeface="+mj-ea"/>
                <a:cs typeface="Arial" pitchFamily="34" charset="0"/>
              </a:defRPr>
            </a:lvl1pPr>
          </a:lstStyle>
          <a:p>
            <a:r>
              <a:rPr lang="en-US"/>
              <a:t>1. Uudistukset vauhdittavat työllisyyden ja tuottavuuden kasvua pitkällä aikavälillä yrityksissä yleensä?</a:t>
            </a:r>
          </a:p>
        </p:txBody>
      </p:sp>
      <p:sp>
        <p:nvSpPr>
          <p:cNvPr id="5" name="Pre"/>
          <p:cNvSpPr>
            <a:spLocks noGrp="1"/>
          </p:cNvSpPr>
          <p:nvPr>
            <p:ph sz="quarter" idx="14" hasCustomPrompt="1"/>
          </p:nvPr>
        </p:nvSpPr>
        <p:spPr/>
        <p:txBody>
          <a:bodyPr anchor="ctr">
            <a:normAutofit fontScale="97500" lnSpcReduction="10000"/>
          </a:bodyPr>
          <a:lstStyle>
            <a:lvl1pPr marL="85725" indent="0">
              <a:buNone/>
              <a:defRPr sz="900">
                <a:solidFill>
                  <a:schemeClr val="tx1"/>
                </a:solidFill>
              </a:defRPr>
            </a:lvl1pPr>
          </a:lstStyle>
          <a:p>
            <a:pPr lvl="0"/>
            <a:r>
              <a:rPr lang="en-US"/>
              <a:t>Hallitusohjelmassa on tarkoitus laajentaa yleissitovien sopimusten paikallista sopimista koskemaan kaikkia yrityksiä työnantajan ja työntekijöiden järjestäytymisestä riippumatta sekä mahdollistaa työlainsäädännön mukaisten joustojen soveltaminen myös yrityskohtaisissa työehtosopimuksissa nykyisten valtakunnallisten ohella. Jos nämä uudistukset toteutuvat, näettekö että:</a:t>
            </a:r>
          </a:p>
        </p:txBody>
      </p:sp>
      <p:sp>
        <p:nvSpPr>
          <p:cNvPr id="6" name="RepTitle"/>
          <p:cNvSpPr>
            <a:spLocks noGrp="1"/>
          </p:cNvSpPr>
          <p:nvPr>
            <p:ph sz="quarter" idx="16" hasCustomPrompt="1"/>
          </p:nvPr>
        </p:nvSpPr>
        <p:spPr/>
        <p:txBody>
          <a:bodyPr>
            <a:noAutofit/>
          </a:bodyPr>
          <a:lstStyle>
            <a:lvl1pPr marL="85725" indent="0">
              <a:buNone/>
              <a:defRPr sz="900">
                <a:solidFill>
                  <a:schemeClr val="bg1">
                    <a:lumMod val="65000"/>
                  </a:schemeClr>
                </a:solidFill>
              </a:defRPr>
            </a:lvl1pPr>
          </a:lstStyle>
          <a:p>
            <a:pPr lvl="0"/>
            <a:r>
              <a:rPr lang="en-US" sz="900"/>
              <a:t>Kauppakamarin talouskysely 2/2023(2)</a:t>
            </a:r>
          </a:p>
        </p:txBody>
      </p:sp>
      <p:graphicFrame>
        <p:nvGraphicFramePr>
          <p:cNvPr id="7" name="Cont1"/>
          <p:cNvGraphicFramePr/>
          <p:nvPr/>
        </p:nvGraphicFramePr>
        <p:xfrm>
          <a:off x="467545" y="1090800"/>
          <a:ext cx="8207375" cy="3631500"/>
        </p:xfrm>
        <a:graphic>
          <a:graphicData uri="http://schemas.openxmlformats.org/drawingml/2006/chart">
            <c:chart xmlns:c="http://schemas.openxmlformats.org/drawingml/2006/chart" r:id="rId2"/>
          </a:graphicData>
        </a:graphic>
      </p:graphicFrame>
      <p:sp>
        <p:nvSpPr>
          <p:cNvPr id="8" name="Footer Placeholder 4"/>
          <p:cNvSpPr>
            <a:spLocks noGrp="1"/>
          </p:cNvSpPr>
          <p:nvPr>
            <p:ph type="ftr" sz="quarter" idx="3"/>
          </p:nvPr>
        </p:nvSpPr>
        <p:spPr/>
        <p:txBody>
          <a:bodyPr vert="horz" lIns="91440" tIns="45720" rIns="91440" bIns="45720" rtlCol="0" anchor="ctr" anchorCtr="1">
            <a:normAutofit/>
          </a:bodyPr>
          <a:lstStyle>
            <a:lvl1pPr algn="r">
              <a:defRPr sz="900">
                <a:solidFill>
                  <a:schemeClr val="bg2"/>
                </a:solidFill>
              </a:defRPr>
            </a:lvl1pPr>
          </a:lstStyle>
          <a:p>
            <a:r>
              <a:rPr lang="en-US"/>
              <a:t>Powered by www.questback.com     2.10.2023 16:19</a:t>
            </a: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4" name="Title"/>
          <p:cNvSpPr>
            <a:spLocks noGrp="1"/>
          </p:cNvSpPr>
          <p:nvPr>
            <p:ph type="title" hasCustomPrompt="1"/>
          </p:nvPr>
        </p:nvSpPr>
        <p:spPr/>
        <p:txBody>
          <a:bodyPr>
            <a:normAutofit/>
          </a:bodyPr>
          <a:lstStyle>
            <a:lvl1pPr>
              <a:defRPr sz="1650">
                <a:solidFill>
                  <a:schemeClr val="tx1"/>
                </a:solidFill>
                <a:latin typeface="+mn-lt"/>
                <a:cs typeface="Arial" pitchFamily="34" charset="0"/>
              </a:defRPr>
            </a:lvl1pPr>
          </a:lstStyle>
          <a:p>
            <a:r>
              <a:rPr lang="en-US"/>
              <a:t>1. Uudistukset vauhdittavat työllisyyden ja tuottavuuden kasvua pitkällä aikavälillä yrityksissä yleensä?</a:t>
            </a:r>
          </a:p>
        </p:txBody>
      </p:sp>
      <p:sp>
        <p:nvSpPr>
          <p:cNvPr id="5" name="RepTitle"/>
          <p:cNvSpPr>
            <a:spLocks noGrp="1"/>
          </p:cNvSpPr>
          <p:nvPr>
            <p:ph sz="quarter" idx="14" hasCustomPrompt="1"/>
          </p:nvPr>
        </p:nvSpPr>
        <p:spPr/>
        <p:txBody>
          <a:bodyPr>
            <a:noAutofit/>
          </a:bodyPr>
          <a:lstStyle>
            <a:lvl1pPr marL="85725" indent="0">
              <a:buNone/>
              <a:defRPr sz="900">
                <a:solidFill>
                  <a:schemeClr val="bg1">
                    <a:lumMod val="65000"/>
                  </a:schemeClr>
                </a:solidFill>
              </a:defRPr>
            </a:lvl1pPr>
          </a:lstStyle>
          <a:p>
            <a:pPr lvl="0"/>
            <a:r>
              <a:rPr lang="en-US" sz="900"/>
              <a:t>Kauppakamarin talouskysely 2/2023(2)</a:t>
            </a:r>
          </a:p>
        </p:txBody>
      </p:sp>
      <p:graphicFrame>
        <p:nvGraphicFramePr>
          <p:cNvPr id="6" name="New Table"/>
          <p:cNvGraphicFramePr>
            <a:graphicFrameLocks noGrp="1"/>
          </p:cNvGraphicFramePr>
          <p:nvPr/>
        </p:nvGraphicFramePr>
        <p:xfrm>
          <a:off x="467545" y="594000"/>
          <a:ext cx="8207375" cy="1280160"/>
        </p:xfrm>
        <a:graphic>
          <a:graphicData uri="http://schemas.openxmlformats.org/drawingml/2006/table">
            <a:tbl>
              <a:tblPr>
                <a:tableStyleId>{5C22544A-7EE6-4342-B048-85BDC9FD1C3A}</a:tableStyleId>
              </a:tblPr>
              <a:tblGrid>
                <a:gridCol w="4103688"/>
                <a:gridCol w="4103688"/>
              </a:tblGrid>
              <a:tr h="0">
                <a:tc>
                  <a:txBody>
                    <a:bodyPr/>
                    <a:lstStyle/>
                    <a:p>
                      <a:r>
                        <a:rPr sz="800" b="1"/>
                        <a:t>Nimi</a:t>
                      </a:r>
                    </a:p>
                  </a:txBody>
                  <a:tcPr>
                    <a:lnL w="0"/>
                    <a:lnR w="0"/>
                    <a:lnT w="0"/>
                    <a:lnB w="12700">
                      <a:solidFill>
                        <a:srgbClr val="B4B4B4"/>
                      </a:solidFill>
                    </a:lnB>
                    <a:noFill/>
                  </a:tcPr>
                </a:tc>
                <a:tc>
                  <a:txBody>
                    <a:bodyPr/>
                    <a:lstStyle/>
                    <a:p>
                      <a:pPr algn="r"/>
                      <a:r>
                        <a:rPr sz="800" b="1"/>
                        <a:t>Prosentti</a:t>
                      </a:r>
                    </a:p>
                  </a:txBody>
                  <a:tcPr>
                    <a:lnL w="0"/>
                    <a:lnR w="0"/>
                    <a:lnT w="0"/>
                    <a:lnB w="12700">
                      <a:solidFill>
                        <a:srgbClr val="B4B4B4"/>
                      </a:solidFill>
                    </a:lnB>
                    <a:noFill/>
                  </a:tcPr>
                </a:tc>
              </a:tr>
              <a:tr h="0">
                <a:tc>
                  <a:txBody>
                    <a:bodyPr/>
                    <a:lstStyle/>
                    <a:p>
                      <a:r>
                        <a:rPr sz="800" b="0"/>
                        <a:t>Vauhdittaisivat merkittävästi</a:t>
                      </a:r>
                    </a:p>
                  </a:txBody>
                  <a:tcPr>
                    <a:lnL w="0"/>
                    <a:lnR w="0"/>
                    <a:lnT w="12700">
                      <a:solidFill>
                        <a:srgbClr val="B4B4B4"/>
                      </a:solidFill>
                    </a:lnT>
                    <a:lnB w="0"/>
                    <a:solidFill>
                      <a:srgbClr val="FAFAFA"/>
                    </a:solidFill>
                  </a:tcPr>
                </a:tc>
                <a:tc>
                  <a:txBody>
                    <a:bodyPr/>
                    <a:lstStyle/>
                    <a:p>
                      <a:pPr algn="r"/>
                      <a:r>
                        <a:rPr sz="800" b="0"/>
                        <a:t>15,3%</a:t>
                      </a:r>
                    </a:p>
                  </a:txBody>
                  <a:tcPr>
                    <a:lnL w="0"/>
                    <a:lnR w="0"/>
                    <a:lnT w="12700">
                      <a:solidFill>
                        <a:srgbClr val="B4B4B4"/>
                      </a:solidFill>
                    </a:lnT>
                    <a:lnB w="0"/>
                    <a:solidFill>
                      <a:srgbClr val="FAFAFA"/>
                    </a:solidFill>
                  </a:tcPr>
                </a:tc>
              </a:tr>
              <a:tr h="0">
                <a:tc>
                  <a:txBody>
                    <a:bodyPr/>
                    <a:lstStyle/>
                    <a:p>
                      <a:r>
                        <a:rPr sz="800" b="0"/>
                        <a:t>Vauhdittaisivat jonkin verran</a:t>
                      </a:r>
                    </a:p>
                  </a:txBody>
                  <a:tcPr>
                    <a:lnL w="0"/>
                    <a:lnR w="0"/>
                    <a:lnT w="0"/>
                    <a:lnB w="0"/>
                    <a:solidFill>
                      <a:srgbClr val="EDEDED"/>
                    </a:solidFill>
                  </a:tcPr>
                </a:tc>
                <a:tc>
                  <a:txBody>
                    <a:bodyPr/>
                    <a:lstStyle/>
                    <a:p>
                      <a:pPr algn="r"/>
                      <a:r>
                        <a:rPr sz="800" b="0"/>
                        <a:t>53,2%</a:t>
                      </a:r>
                    </a:p>
                  </a:txBody>
                  <a:tcPr>
                    <a:lnL w="0"/>
                    <a:lnR w="0"/>
                    <a:lnT w="0"/>
                    <a:lnB w="0"/>
                    <a:solidFill>
                      <a:srgbClr val="EDEDED"/>
                    </a:solidFill>
                  </a:tcPr>
                </a:tc>
              </a:tr>
              <a:tr h="0">
                <a:tc>
                  <a:txBody>
                    <a:bodyPr/>
                    <a:lstStyle/>
                    <a:p>
                      <a:r>
                        <a:rPr sz="800" b="0"/>
                        <a:t>Eivät vauhdittaisi ollenkaan</a:t>
                      </a:r>
                    </a:p>
                  </a:txBody>
                  <a:tcPr>
                    <a:lnL w="0"/>
                    <a:lnR w="0"/>
                    <a:lnT w="0"/>
                    <a:lnB w="0"/>
                    <a:solidFill>
                      <a:srgbClr val="FAFAFA"/>
                    </a:solidFill>
                  </a:tcPr>
                </a:tc>
                <a:tc>
                  <a:txBody>
                    <a:bodyPr/>
                    <a:lstStyle/>
                    <a:p>
                      <a:pPr algn="r"/>
                      <a:r>
                        <a:rPr sz="800" b="0"/>
                        <a:t>12,5%</a:t>
                      </a:r>
                    </a:p>
                  </a:txBody>
                  <a:tcPr>
                    <a:lnL w="0"/>
                    <a:lnR w="0"/>
                    <a:lnT w="0"/>
                    <a:lnB w="0"/>
                    <a:solidFill>
                      <a:srgbClr val="FAFAFA"/>
                    </a:solidFill>
                  </a:tcPr>
                </a:tc>
              </a:tr>
              <a:tr h="0">
                <a:tc>
                  <a:txBody>
                    <a:bodyPr/>
                    <a:lstStyle/>
                    <a:p>
                      <a:r>
                        <a:rPr sz="800" b="0"/>
                        <a:t>En osaa sanoa</a:t>
                      </a:r>
                    </a:p>
                  </a:txBody>
                  <a:tcPr>
                    <a:lnL w="0"/>
                    <a:lnR w="0"/>
                    <a:lnT w="0"/>
                    <a:lnB w="12700">
                      <a:solidFill>
                        <a:srgbClr val="B4B4B4"/>
                      </a:solidFill>
                    </a:lnB>
                    <a:solidFill>
                      <a:srgbClr val="EDEDED"/>
                    </a:solidFill>
                  </a:tcPr>
                </a:tc>
                <a:tc>
                  <a:txBody>
                    <a:bodyPr/>
                    <a:lstStyle/>
                    <a:p>
                      <a:pPr algn="r"/>
                      <a:r>
                        <a:rPr sz="800" b="0"/>
                        <a:t>19,0%</a:t>
                      </a:r>
                    </a:p>
                  </a:txBody>
                  <a:tcPr>
                    <a:lnL w="0"/>
                    <a:lnR w="0"/>
                    <a:lnT w="0"/>
                    <a:lnB w="12700">
                      <a:solidFill>
                        <a:srgbClr val="B4B4B4"/>
                      </a:solidFill>
                    </a:lnB>
                    <a:solidFill>
                      <a:srgbClr val="EDEDED"/>
                    </a:solidFill>
                  </a:tcPr>
                </a:tc>
              </a:tr>
              <a:tr h="0">
                <a:tc>
                  <a:txBody>
                    <a:bodyPr/>
                    <a:lstStyle/>
                    <a:p>
                      <a:r>
                        <a:rPr sz="800" b="1"/>
                        <a:t>N</a:t>
                      </a:r>
                    </a:p>
                  </a:txBody>
                  <a:tcPr>
                    <a:lnL w="0"/>
                    <a:lnR w="0"/>
                    <a:lnT w="12700">
                      <a:solidFill>
                        <a:srgbClr val="B4B4B4"/>
                      </a:solidFill>
                    </a:lnT>
                    <a:lnB w="0"/>
                    <a:noFill/>
                  </a:tcPr>
                </a:tc>
                <a:tc>
                  <a:txBody>
                    <a:bodyPr/>
                    <a:lstStyle/>
                    <a:p>
                      <a:pPr algn="r"/>
                      <a:r>
                        <a:rPr sz="800" b="1"/>
                        <a:t>1814</a:t>
                      </a:r>
                    </a:p>
                  </a:txBody>
                  <a:tcPr>
                    <a:lnL w="0"/>
                    <a:lnR w="0"/>
                    <a:lnT w="12700">
                      <a:solidFill>
                        <a:srgbClr val="B4B4B4"/>
                      </a:solidFill>
                    </a:lnT>
                    <a:lnB w="0"/>
                    <a:noFill/>
                  </a:tcPr>
                </a:tc>
              </a:tr>
            </a:tbl>
          </a:graphicData>
        </a:graphic>
      </p:graphicFrame>
      <p:sp>
        <p:nvSpPr>
          <p:cNvPr id="7" name="Footer Placeholder 4"/>
          <p:cNvSpPr>
            <a:spLocks noGrp="1"/>
          </p:cNvSpPr>
          <p:nvPr>
            <p:ph type="ftr" sz="quarter" idx="3"/>
          </p:nvPr>
        </p:nvSpPr>
        <p:spPr/>
        <p:txBody>
          <a:bodyPr vert="horz" lIns="91440" tIns="45720" rIns="91440" bIns="45720" rtlCol="0" anchor="ctr" anchorCtr="1">
            <a:normAutofit/>
          </a:bodyPr>
          <a:lstStyle>
            <a:lvl1pPr algn="r">
              <a:defRPr sz="900">
                <a:solidFill>
                  <a:schemeClr val="bg2"/>
                </a:solidFill>
              </a:defRPr>
            </a:lvl1pPr>
          </a:lstStyle>
          <a:p>
            <a:r>
              <a:rPr lang="en-US"/>
              <a:t>Powered by www.questback.com     2.10.2023 16:19</a:t>
            </a:r>
          </a:p>
        </p:txBody>
      </p:sp>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4" name="Title"/>
          <p:cNvSpPr>
            <a:spLocks noGrp="1"/>
          </p:cNvSpPr>
          <p:nvPr>
            <p:ph type="title" hasCustomPrompt="1"/>
          </p:nvPr>
        </p:nvSpPr>
        <p:spPr/>
        <p:txBody>
          <a:bodyPr>
            <a:normAutofit fontScale="90000"/>
          </a:bodyPr>
          <a:lstStyle>
            <a:lvl1pPr>
              <a:defRPr sz="1650">
                <a:solidFill>
                  <a:schemeClr val="tx1"/>
                </a:solidFill>
                <a:latin typeface="+mn-lt"/>
                <a:cs typeface="Arial" pitchFamily="34" charset="0"/>
              </a:defRPr>
            </a:lvl1pPr>
          </a:lstStyle>
          <a:p>
            <a:r>
              <a:rPr lang="en-US"/>
              <a:t>2. Uudistukset johtaisivat teidän yrityksessänne lisätyöntekijöiden palkkaamiseen seuraavan viiden vuoden aikana?</a:t>
            </a:r>
          </a:p>
        </p:txBody>
      </p:sp>
      <p:sp>
        <p:nvSpPr>
          <p:cNvPr id="5" name="RepTitle"/>
          <p:cNvSpPr>
            <a:spLocks noGrp="1"/>
          </p:cNvSpPr>
          <p:nvPr>
            <p:ph sz="quarter" idx="14" hasCustomPrompt="1"/>
          </p:nvPr>
        </p:nvSpPr>
        <p:spPr/>
        <p:txBody>
          <a:bodyPr>
            <a:noAutofit/>
          </a:bodyPr>
          <a:lstStyle>
            <a:lvl1pPr marL="85725" indent="0">
              <a:buNone/>
              <a:defRPr sz="900">
                <a:solidFill>
                  <a:schemeClr val="bg1">
                    <a:lumMod val="65000"/>
                  </a:schemeClr>
                </a:solidFill>
              </a:defRPr>
            </a:lvl1pPr>
          </a:lstStyle>
          <a:p>
            <a:pPr lvl="0"/>
            <a:r>
              <a:rPr lang="en-US" sz="900"/>
              <a:t>Kauppakamarin talouskysely 2/2023(2)</a:t>
            </a:r>
          </a:p>
        </p:txBody>
      </p:sp>
      <p:graphicFrame>
        <p:nvGraphicFramePr>
          <p:cNvPr id="6" name="Cont1"/>
          <p:cNvGraphicFramePr/>
          <p:nvPr/>
        </p:nvGraphicFramePr>
        <p:xfrm>
          <a:off x="467545" y="594000"/>
          <a:ext cx="8207375" cy="4131000"/>
        </p:xfrm>
        <a:graphic>
          <a:graphicData uri="http://schemas.openxmlformats.org/drawingml/2006/chart">
            <c:chart xmlns:c="http://schemas.openxmlformats.org/drawingml/2006/chart" r:id="rId2"/>
          </a:graphicData>
        </a:graphic>
      </p:graphicFrame>
      <p:sp>
        <p:nvSpPr>
          <p:cNvPr id="7" name="Footer Placeholder 4"/>
          <p:cNvSpPr>
            <a:spLocks noGrp="1"/>
          </p:cNvSpPr>
          <p:nvPr>
            <p:ph type="ftr" sz="quarter" idx="3"/>
          </p:nvPr>
        </p:nvSpPr>
        <p:spPr/>
        <p:txBody>
          <a:bodyPr vert="horz" lIns="91440" tIns="45720" rIns="91440" bIns="45720" rtlCol="0" anchor="ctr" anchorCtr="1">
            <a:normAutofit/>
          </a:bodyPr>
          <a:lstStyle>
            <a:lvl1pPr algn="r">
              <a:defRPr sz="900">
                <a:solidFill>
                  <a:schemeClr val="bg2"/>
                </a:solidFill>
              </a:defRPr>
            </a:lvl1pPr>
          </a:lstStyle>
          <a:p>
            <a:r>
              <a:rPr lang="en-US"/>
              <a:t>Powered by www.questback.com     2.10.2023 16:19</a:t>
            </a:r>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4" name="Title"/>
          <p:cNvSpPr>
            <a:spLocks noGrp="1"/>
          </p:cNvSpPr>
          <p:nvPr>
            <p:ph type="title" hasCustomPrompt="1"/>
          </p:nvPr>
        </p:nvSpPr>
        <p:spPr/>
        <p:txBody>
          <a:bodyPr>
            <a:normAutofit fontScale="90000"/>
          </a:bodyPr>
          <a:lstStyle>
            <a:lvl1pPr>
              <a:defRPr sz="1650">
                <a:solidFill>
                  <a:schemeClr val="tx1"/>
                </a:solidFill>
                <a:latin typeface="+mn-lt"/>
                <a:cs typeface="Arial" pitchFamily="34" charset="0"/>
              </a:defRPr>
            </a:lvl1pPr>
          </a:lstStyle>
          <a:p>
            <a:r>
              <a:rPr lang="en-US"/>
              <a:t>2. Uudistukset johtaisivat teidän yrityksessänne lisätyöntekijöiden palkkaamiseen seuraavan viiden vuoden aikana?</a:t>
            </a:r>
          </a:p>
        </p:txBody>
      </p:sp>
      <p:sp>
        <p:nvSpPr>
          <p:cNvPr id="5" name="RepTitle"/>
          <p:cNvSpPr>
            <a:spLocks noGrp="1"/>
          </p:cNvSpPr>
          <p:nvPr>
            <p:ph sz="quarter" idx="14" hasCustomPrompt="1"/>
          </p:nvPr>
        </p:nvSpPr>
        <p:spPr/>
        <p:txBody>
          <a:bodyPr>
            <a:noAutofit/>
          </a:bodyPr>
          <a:lstStyle>
            <a:lvl1pPr marL="85725" indent="0">
              <a:buNone/>
              <a:defRPr sz="900">
                <a:solidFill>
                  <a:schemeClr val="bg1">
                    <a:lumMod val="65000"/>
                  </a:schemeClr>
                </a:solidFill>
              </a:defRPr>
            </a:lvl1pPr>
          </a:lstStyle>
          <a:p>
            <a:pPr lvl="0"/>
            <a:r>
              <a:rPr lang="en-US" sz="900"/>
              <a:t>Kauppakamarin talouskysely 2/2023(2)</a:t>
            </a:r>
          </a:p>
        </p:txBody>
      </p:sp>
      <p:graphicFrame>
        <p:nvGraphicFramePr>
          <p:cNvPr id="6" name="New Table"/>
          <p:cNvGraphicFramePr>
            <a:graphicFrameLocks noGrp="1"/>
          </p:cNvGraphicFramePr>
          <p:nvPr/>
        </p:nvGraphicFramePr>
        <p:xfrm>
          <a:off x="467545" y="594000"/>
          <a:ext cx="8207375" cy="1493520"/>
        </p:xfrm>
        <a:graphic>
          <a:graphicData uri="http://schemas.openxmlformats.org/drawingml/2006/table">
            <a:tbl>
              <a:tblPr>
                <a:tableStyleId>{5C22544A-7EE6-4342-B048-85BDC9FD1C3A}</a:tableStyleId>
              </a:tblPr>
              <a:tblGrid>
                <a:gridCol w="4103688"/>
                <a:gridCol w="4103688"/>
              </a:tblGrid>
              <a:tr h="0">
                <a:tc>
                  <a:txBody>
                    <a:bodyPr/>
                    <a:lstStyle/>
                    <a:p>
                      <a:r>
                        <a:rPr sz="800" b="1"/>
                        <a:t>Nimi</a:t>
                      </a:r>
                    </a:p>
                  </a:txBody>
                  <a:tcPr>
                    <a:lnL w="0"/>
                    <a:lnR w="0"/>
                    <a:lnT w="0"/>
                    <a:lnB w="12700">
                      <a:solidFill>
                        <a:srgbClr val="B4B4B4"/>
                      </a:solidFill>
                    </a:lnB>
                    <a:noFill/>
                  </a:tcPr>
                </a:tc>
                <a:tc>
                  <a:txBody>
                    <a:bodyPr/>
                    <a:lstStyle/>
                    <a:p>
                      <a:pPr algn="r"/>
                      <a:r>
                        <a:rPr sz="800" b="1"/>
                        <a:t>Prosentti</a:t>
                      </a:r>
                    </a:p>
                  </a:txBody>
                  <a:tcPr>
                    <a:lnL w="0"/>
                    <a:lnR w="0"/>
                    <a:lnT w="0"/>
                    <a:lnB w="12700">
                      <a:solidFill>
                        <a:srgbClr val="B4B4B4"/>
                      </a:solidFill>
                    </a:lnB>
                    <a:noFill/>
                  </a:tcPr>
                </a:tc>
              </a:tr>
              <a:tr h="0">
                <a:tc>
                  <a:txBody>
                    <a:bodyPr/>
                    <a:lstStyle/>
                    <a:p>
                      <a:r>
                        <a:rPr sz="800" b="0"/>
                        <a:t>Ei johtaisi lisärekrytointiin</a:t>
                      </a:r>
                    </a:p>
                  </a:txBody>
                  <a:tcPr>
                    <a:lnL w="0"/>
                    <a:lnR w="0"/>
                    <a:lnT w="12700">
                      <a:solidFill>
                        <a:srgbClr val="B4B4B4"/>
                      </a:solidFill>
                    </a:lnT>
                    <a:lnB w="0"/>
                    <a:solidFill>
                      <a:srgbClr val="FAFAFA"/>
                    </a:solidFill>
                  </a:tcPr>
                </a:tc>
                <a:tc>
                  <a:txBody>
                    <a:bodyPr/>
                    <a:lstStyle/>
                    <a:p>
                      <a:pPr algn="r"/>
                      <a:r>
                        <a:rPr sz="800" b="0"/>
                        <a:t>35,1%</a:t>
                      </a:r>
                    </a:p>
                  </a:txBody>
                  <a:tcPr>
                    <a:lnL w="0"/>
                    <a:lnR w="0"/>
                    <a:lnT w="12700">
                      <a:solidFill>
                        <a:srgbClr val="B4B4B4"/>
                      </a:solidFill>
                    </a:lnT>
                    <a:lnB w="0"/>
                    <a:solidFill>
                      <a:srgbClr val="FAFAFA"/>
                    </a:solidFill>
                  </a:tcPr>
                </a:tc>
              </a:tr>
              <a:tr h="0">
                <a:tc>
                  <a:txBody>
                    <a:bodyPr/>
                    <a:lstStyle/>
                    <a:p>
                      <a:r>
                        <a:rPr sz="800" b="0"/>
                        <a:t>Johtaisi 1-5 henkilön lisärekrytointiin</a:t>
                      </a:r>
                    </a:p>
                  </a:txBody>
                  <a:tcPr>
                    <a:lnL w="0"/>
                    <a:lnR w="0"/>
                    <a:lnT w="0"/>
                    <a:lnB w="0"/>
                    <a:solidFill>
                      <a:srgbClr val="EDEDED"/>
                    </a:solidFill>
                  </a:tcPr>
                </a:tc>
                <a:tc>
                  <a:txBody>
                    <a:bodyPr/>
                    <a:lstStyle/>
                    <a:p>
                      <a:pPr algn="r"/>
                      <a:r>
                        <a:rPr sz="800" b="0"/>
                        <a:t>32,4%</a:t>
                      </a:r>
                    </a:p>
                  </a:txBody>
                  <a:tcPr>
                    <a:lnL w="0"/>
                    <a:lnR w="0"/>
                    <a:lnT w="0"/>
                    <a:lnB w="0"/>
                    <a:solidFill>
                      <a:srgbClr val="EDEDED"/>
                    </a:solidFill>
                  </a:tcPr>
                </a:tc>
              </a:tr>
              <a:tr h="0">
                <a:tc>
                  <a:txBody>
                    <a:bodyPr/>
                    <a:lstStyle/>
                    <a:p>
                      <a:r>
                        <a:rPr sz="800" b="0"/>
                        <a:t>Johtaisi 6-10 henkilön lisärekrytointiin</a:t>
                      </a:r>
                    </a:p>
                  </a:txBody>
                  <a:tcPr>
                    <a:lnL w="0"/>
                    <a:lnR w="0"/>
                    <a:lnT w="0"/>
                    <a:lnB w="0"/>
                    <a:solidFill>
                      <a:srgbClr val="FAFAFA"/>
                    </a:solidFill>
                  </a:tcPr>
                </a:tc>
                <a:tc>
                  <a:txBody>
                    <a:bodyPr/>
                    <a:lstStyle/>
                    <a:p>
                      <a:pPr algn="r"/>
                      <a:r>
                        <a:rPr sz="800" b="0"/>
                        <a:t>3,2%</a:t>
                      </a:r>
                    </a:p>
                  </a:txBody>
                  <a:tcPr>
                    <a:lnL w="0"/>
                    <a:lnR w="0"/>
                    <a:lnT w="0"/>
                    <a:lnB w="0"/>
                    <a:solidFill>
                      <a:srgbClr val="FAFAFA"/>
                    </a:solidFill>
                  </a:tcPr>
                </a:tc>
              </a:tr>
              <a:tr h="0">
                <a:tc>
                  <a:txBody>
                    <a:bodyPr/>
                    <a:lstStyle/>
                    <a:p>
                      <a:r>
                        <a:rPr sz="800" b="0"/>
                        <a:t>Johtaisi yli 10 henkilön lisärekrytointiin</a:t>
                      </a:r>
                    </a:p>
                  </a:txBody>
                  <a:tcPr>
                    <a:lnL w="0"/>
                    <a:lnR w="0"/>
                    <a:lnT w="0"/>
                    <a:lnB w="0"/>
                    <a:solidFill>
                      <a:srgbClr val="EDEDED"/>
                    </a:solidFill>
                  </a:tcPr>
                </a:tc>
                <a:tc>
                  <a:txBody>
                    <a:bodyPr/>
                    <a:lstStyle/>
                    <a:p>
                      <a:pPr algn="r"/>
                      <a:r>
                        <a:rPr sz="800" b="0"/>
                        <a:t>2,8%</a:t>
                      </a:r>
                    </a:p>
                  </a:txBody>
                  <a:tcPr>
                    <a:lnL w="0"/>
                    <a:lnR w="0"/>
                    <a:lnT w="0"/>
                    <a:lnB w="0"/>
                    <a:solidFill>
                      <a:srgbClr val="EDEDED"/>
                    </a:solidFill>
                  </a:tcPr>
                </a:tc>
              </a:tr>
              <a:tr h="0">
                <a:tc>
                  <a:txBody>
                    <a:bodyPr/>
                    <a:lstStyle/>
                    <a:p>
                      <a:r>
                        <a:rPr sz="800" b="0"/>
                        <a:t>En osaa sanoa</a:t>
                      </a:r>
                    </a:p>
                  </a:txBody>
                  <a:tcPr>
                    <a:lnL w="0"/>
                    <a:lnR w="0"/>
                    <a:lnT w="0"/>
                    <a:lnB w="12700">
                      <a:solidFill>
                        <a:srgbClr val="B4B4B4"/>
                      </a:solidFill>
                    </a:lnB>
                    <a:solidFill>
                      <a:srgbClr val="FAFAFA"/>
                    </a:solidFill>
                  </a:tcPr>
                </a:tc>
                <a:tc>
                  <a:txBody>
                    <a:bodyPr/>
                    <a:lstStyle/>
                    <a:p>
                      <a:pPr algn="r"/>
                      <a:r>
                        <a:rPr sz="800" b="0"/>
                        <a:t>26,5%</a:t>
                      </a:r>
                    </a:p>
                  </a:txBody>
                  <a:tcPr>
                    <a:lnL w="0"/>
                    <a:lnR w="0"/>
                    <a:lnT w="0"/>
                    <a:lnB w="12700">
                      <a:solidFill>
                        <a:srgbClr val="B4B4B4"/>
                      </a:solidFill>
                    </a:lnB>
                    <a:solidFill>
                      <a:srgbClr val="FAFAFA"/>
                    </a:solidFill>
                  </a:tcPr>
                </a:tc>
              </a:tr>
              <a:tr h="0">
                <a:tc>
                  <a:txBody>
                    <a:bodyPr/>
                    <a:lstStyle/>
                    <a:p>
                      <a:r>
                        <a:rPr sz="800" b="1"/>
                        <a:t>N</a:t>
                      </a:r>
                    </a:p>
                  </a:txBody>
                  <a:tcPr>
                    <a:lnL w="0"/>
                    <a:lnR w="0"/>
                    <a:lnT w="12700">
                      <a:solidFill>
                        <a:srgbClr val="B4B4B4"/>
                      </a:solidFill>
                    </a:lnT>
                    <a:lnB w="0"/>
                    <a:noFill/>
                  </a:tcPr>
                </a:tc>
                <a:tc>
                  <a:txBody>
                    <a:bodyPr/>
                    <a:lstStyle/>
                    <a:p>
                      <a:pPr algn="r"/>
                      <a:r>
                        <a:rPr sz="800" b="1"/>
                        <a:t>1816</a:t>
                      </a:r>
                    </a:p>
                  </a:txBody>
                  <a:tcPr>
                    <a:lnL w="0"/>
                    <a:lnR w="0"/>
                    <a:lnT w="12700">
                      <a:solidFill>
                        <a:srgbClr val="B4B4B4"/>
                      </a:solidFill>
                    </a:lnT>
                    <a:lnB w="0"/>
                    <a:noFill/>
                  </a:tcPr>
                </a:tc>
              </a:tr>
            </a:tbl>
          </a:graphicData>
        </a:graphic>
      </p:graphicFrame>
      <p:sp>
        <p:nvSpPr>
          <p:cNvPr id="7" name="Footer Placeholder 4"/>
          <p:cNvSpPr>
            <a:spLocks noGrp="1"/>
          </p:cNvSpPr>
          <p:nvPr>
            <p:ph type="ftr" sz="quarter" idx="3"/>
          </p:nvPr>
        </p:nvSpPr>
        <p:spPr/>
        <p:txBody>
          <a:bodyPr vert="horz" lIns="91440" tIns="45720" rIns="91440" bIns="45720" rtlCol="0" anchor="ctr" anchorCtr="1">
            <a:normAutofit/>
          </a:bodyPr>
          <a:lstStyle>
            <a:lvl1pPr algn="r">
              <a:defRPr sz="900">
                <a:solidFill>
                  <a:schemeClr val="bg2"/>
                </a:solidFill>
              </a:defRPr>
            </a:lvl1pPr>
          </a:lstStyle>
          <a:p>
            <a:r>
              <a:rPr lang="en-US"/>
              <a:t>Powered by www.questback.com     2.10.2023 16:19</a:t>
            </a:r>
          </a:p>
        </p:txBody>
      </p:sp>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7.05.17"/>
  <p:tag name="AS_TITLE" val="Aspose.Slides for .NET 4.0"/>
  <p:tag name="AS_VERSION" val="17.5"/>
</p:tagLst>
</file>

<file path=ppt/theme/_rels/theme1.xml.rels>&#65279;<?xml version="1.0" encoding="utf-8" standalone="yes"?><Relationships xmlns="http://schemas.openxmlformats.org/package/2006/relationships"><Relationship Id="rId1" Type="http://schemas.openxmlformats.org/officeDocument/2006/relationships/image" Target="../media/image1.jpeg" /></Relationships>
</file>

<file path=ppt/theme/theme1.xml><?xml version="1.0" encoding="utf-8"?>
<a:theme xmlns:r="http://schemas.openxmlformats.org/officeDocument/2006/relationships" xmlns:a="http://schemas.openxmlformats.org/drawingml/2006/main" name="Adjacency">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mbria"/>
        <a:ea typeface="Arial"/>
        <a:cs typeface="Arial"/>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r:embed="rId1">
            <a:duotone>
              <a:schemeClr val="phClr">
                <a:tint val="97000"/>
              </a:schemeClr>
              <a:schemeClr val="phClr">
                <a:shade val="96000"/>
              </a:schemeClr>
            </a:duotone>
          </a:blip>
          <a:tile tx="0" ty="0" sx="32000" sy="32000" flip="none" algn="tl"/>
        </a:blipFill>
      </a:bgFillStyleLst>
    </a:fmtScheme>
  </a:themeElements>
  <a:objectDefaults/>
</a:theme>
</file>

<file path=docProps/app.xml><?xml version="1.0" encoding="utf-8"?>
<Properties xmlns:vt="http://schemas.openxmlformats.org/officeDocument/2006/docPropsVTypes" xmlns="http://schemas.openxmlformats.org/officeDocument/2006/extended-properties">
  <Template>Adjacency</Template>
  <Company/>
  <PresentationFormat>On-screen Show (16:9)</PresentationFormat>
  <Paragraphs>13</Paragraphs>
  <Slides>4</Slides>
  <Notes>0</Notes>
  <TotalTime>935</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Adjacency</vt:lpstr>
      <vt:lpstr>1. Uudistukset vauhdittavat työllisyyden ja tuottavuuden kasvua pitkällä aikavälillä yrityksissä yleensä?</vt:lpstr>
      <vt:lpstr>1. Uudistukset vauhdittavat työllisyyden ja tuottavuuden kasvua pitkällä aikavälillä yrityksissä yleensä?</vt:lpstr>
      <vt:lpstr>2. Uudistukset johtaisivat teidän yrityksessänne lisätyöntekijöiden palkkaamiseen seuraavan viiden vuoden aikana?</vt:lpstr>
      <vt:lpstr>2. Uudistukset johtaisivat teidän yrityksessänne lisätyöntekijöiden palkkaamiseen seuraavan viiden vuoden aikana?</vt:lpstr>
    </vt:vector>
  </TitlesOfParts>
  <LinksUpToDate>0</LinksUpToDate>
  <SharedDoc>0</SharedDoc>
  <HyperlinksChanged>0</HyperlinksChanged>
  <Application>Aspose.Slides for .NET</Application>
  <AppVersion>17.0500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cp:revision>389</cp:revision>
  <dcterms:created xsi:type="dcterms:W3CDTF">2013-05-14T13:56:12Z</dcterms:created>
  <dcterms:modified xsi:type="dcterms:W3CDTF">2023-10-02T13:19:12Z</dcterms:modified>
</cp:coreProperties>
</file>